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 id="2147483679" r:id="rId2"/>
  </p:sldMasterIdLst>
  <p:notesMasterIdLst>
    <p:notesMasterId r:id="rId98"/>
  </p:notesMasterIdLst>
  <p:sldIdLst>
    <p:sldId id="288" r:id="rId3"/>
    <p:sldId id="361" r:id="rId4"/>
    <p:sldId id="257" r:id="rId5"/>
    <p:sldId id="258" r:id="rId6"/>
    <p:sldId id="259" r:id="rId7"/>
    <p:sldId id="260" r:id="rId8"/>
    <p:sldId id="261" r:id="rId9"/>
    <p:sldId id="262" r:id="rId10"/>
    <p:sldId id="263" r:id="rId11"/>
    <p:sldId id="265" r:id="rId12"/>
    <p:sldId id="362" r:id="rId13"/>
    <p:sldId id="267" r:id="rId14"/>
    <p:sldId id="268" r:id="rId15"/>
    <p:sldId id="269" r:id="rId16"/>
    <p:sldId id="270" r:id="rId17"/>
    <p:sldId id="271" r:id="rId18"/>
    <p:sldId id="273" r:id="rId19"/>
    <p:sldId id="275" r:id="rId20"/>
    <p:sldId id="276" r:id="rId21"/>
    <p:sldId id="277" r:id="rId22"/>
    <p:sldId id="278" r:id="rId23"/>
    <p:sldId id="279" r:id="rId24"/>
    <p:sldId id="280" r:id="rId25"/>
    <p:sldId id="341" r:id="rId26"/>
    <p:sldId id="342" r:id="rId27"/>
    <p:sldId id="343" r:id="rId28"/>
    <p:sldId id="344" r:id="rId29"/>
    <p:sldId id="345" r:id="rId30"/>
    <p:sldId id="346" r:id="rId31"/>
    <p:sldId id="347" r:id="rId32"/>
    <p:sldId id="348" r:id="rId33"/>
    <p:sldId id="349" r:id="rId34"/>
    <p:sldId id="350" r:id="rId35"/>
    <p:sldId id="351" r:id="rId36"/>
    <p:sldId id="352" r:id="rId37"/>
    <p:sldId id="353" r:id="rId38"/>
    <p:sldId id="354" r:id="rId39"/>
    <p:sldId id="355" r:id="rId40"/>
    <p:sldId id="356" r:id="rId41"/>
    <p:sldId id="357" r:id="rId42"/>
    <p:sldId id="358" r:id="rId43"/>
    <p:sldId id="359" r:id="rId44"/>
    <p:sldId id="360" r:id="rId45"/>
    <p:sldId id="363" r:id="rId46"/>
    <p:sldId id="364" r:id="rId47"/>
    <p:sldId id="365" r:id="rId48"/>
    <p:sldId id="366" r:id="rId49"/>
    <p:sldId id="367" r:id="rId50"/>
    <p:sldId id="368" r:id="rId51"/>
    <p:sldId id="369" r:id="rId52"/>
    <p:sldId id="370" r:id="rId53"/>
    <p:sldId id="371" r:id="rId54"/>
    <p:sldId id="372" r:id="rId55"/>
    <p:sldId id="373" r:id="rId56"/>
    <p:sldId id="374" r:id="rId57"/>
    <p:sldId id="375" r:id="rId58"/>
    <p:sldId id="376" r:id="rId59"/>
    <p:sldId id="377" r:id="rId60"/>
    <p:sldId id="378" r:id="rId61"/>
    <p:sldId id="379" r:id="rId62"/>
    <p:sldId id="380" r:id="rId63"/>
    <p:sldId id="381" r:id="rId64"/>
    <p:sldId id="382" r:id="rId65"/>
    <p:sldId id="312" r:id="rId66"/>
    <p:sldId id="290" r:id="rId67"/>
    <p:sldId id="291" r:id="rId68"/>
    <p:sldId id="292" r:id="rId69"/>
    <p:sldId id="293" r:id="rId70"/>
    <p:sldId id="295" r:id="rId71"/>
    <p:sldId id="296" r:id="rId72"/>
    <p:sldId id="298" r:id="rId73"/>
    <p:sldId id="299" r:id="rId74"/>
    <p:sldId id="300" r:id="rId75"/>
    <p:sldId id="301" r:id="rId76"/>
    <p:sldId id="302" r:id="rId77"/>
    <p:sldId id="303" r:id="rId78"/>
    <p:sldId id="304" r:id="rId79"/>
    <p:sldId id="306" r:id="rId80"/>
    <p:sldId id="333" r:id="rId81"/>
    <p:sldId id="334" r:id="rId82"/>
    <p:sldId id="335" r:id="rId83"/>
    <p:sldId id="336" r:id="rId84"/>
    <p:sldId id="337" r:id="rId85"/>
    <p:sldId id="338" r:id="rId86"/>
    <p:sldId id="339" r:id="rId87"/>
    <p:sldId id="340" r:id="rId88"/>
    <p:sldId id="307" r:id="rId89"/>
    <p:sldId id="308" r:id="rId90"/>
    <p:sldId id="309" r:id="rId91"/>
    <p:sldId id="310" r:id="rId92"/>
    <p:sldId id="311" r:id="rId93"/>
    <p:sldId id="383" r:id="rId94"/>
    <p:sldId id="384" r:id="rId95"/>
    <p:sldId id="385" r:id="rId96"/>
    <p:sldId id="386" r:id="rId97"/>
  </p:sldIdLst>
  <p:sldSz cx="18288000" cy="10287000"/>
  <p:notesSz cx="6858000" cy="9144000"/>
  <p:embeddedFontLst>
    <p:embeddedFont>
      <p:font typeface="Assistant" pitchFamily="2" charset="-79"/>
      <p:regular r:id="rId99"/>
      <p:bold r:id="rId100"/>
    </p:embeddedFont>
    <p:embeddedFont>
      <p:font typeface="Tenor Sans" panose="020B0604020202020204" charset="0"/>
      <p:regular r:id="rId101"/>
    </p:embeddedFont>
    <p:embeddedFont>
      <p:font typeface="Trebuchet MS" panose="020B0603020202020204" pitchFamily="34" charset="0"/>
      <p:regular r:id="rId102"/>
      <p:bold r:id="rId103"/>
      <p:italic r:id="rId104"/>
      <p:boldItalic r:id="rId105"/>
    </p:embeddedFont>
    <p:embeddedFont>
      <p:font typeface="Wingdings 3" panose="05040102010807070707" pitchFamily="18" charset="2"/>
      <p:regular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89" autoAdjust="0"/>
    <p:restoredTop sz="94660"/>
  </p:normalViewPr>
  <p:slideViewPr>
    <p:cSldViewPr snapToGrid="0">
      <p:cViewPr varScale="1">
        <p:scale>
          <a:sx n="52" d="100"/>
          <a:sy n="52" d="100"/>
        </p:scale>
        <p:origin x="422"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presProps" Target="pres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4.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5.fntdata"/><Relationship Id="rId108"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heme" Target="theme/theme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font" Target="fonts/font6.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2.fntdata"/><Relationship Id="rId105"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diagrams/_rels/data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ata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3.svg"/></Relationships>
</file>

<file path=ppt/diagrams/_rels/data4.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sv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s>
</file>

<file path=ppt/diagrams/_rels/data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4" Type="http://schemas.openxmlformats.org/officeDocument/2006/relationships/image" Target="../media/image80.svg"/></Relationships>
</file>

<file path=ppt/diagrams/_rels/data6.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9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sv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s>
</file>

<file path=ppt/diagrams/_rels/drawing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4" Type="http://schemas.openxmlformats.org/officeDocument/2006/relationships/image" Target="../media/image8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9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2049B2-0E03-44F2-BAA1-564DDE23B2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1E67FCD-8F4A-4A37-A53C-669630199995}">
      <dgm:prSet/>
      <dgm:spPr/>
      <dgm:t>
        <a:bodyPr/>
        <a:lstStyle/>
        <a:p>
          <a:r>
            <a:rPr lang="en-US"/>
            <a:t>measure how well our recommendation algorithms are performing.</a:t>
          </a:r>
        </a:p>
      </dgm:t>
    </dgm:pt>
    <dgm:pt modelId="{D8079F28-705A-4643-8425-34ADB3CEEFF8}" type="parTrans" cxnId="{5CFC80C1-DA94-4B53-9029-AB85160E8599}">
      <dgm:prSet/>
      <dgm:spPr/>
      <dgm:t>
        <a:bodyPr/>
        <a:lstStyle/>
        <a:p>
          <a:endParaRPr lang="en-US"/>
        </a:p>
      </dgm:t>
    </dgm:pt>
    <dgm:pt modelId="{5E8CED6E-A0F9-419F-8B6D-E2E101704178}" type="sibTrans" cxnId="{5CFC80C1-DA94-4B53-9029-AB85160E8599}">
      <dgm:prSet/>
      <dgm:spPr/>
      <dgm:t>
        <a:bodyPr/>
        <a:lstStyle/>
        <a:p>
          <a:endParaRPr lang="en-US"/>
        </a:p>
      </dgm:t>
    </dgm:pt>
    <dgm:pt modelId="{73EC7054-B37A-4D53-B4B9-A90A6E56D677}">
      <dgm:prSet/>
      <dgm:spPr/>
      <dgm:t>
        <a:bodyPr/>
        <a:lstStyle/>
        <a:p>
          <a:r>
            <a:rPr lang="en-US"/>
            <a:t>Help us understand how effective our system is at suggesting relevant items to users.</a:t>
          </a:r>
        </a:p>
      </dgm:t>
    </dgm:pt>
    <dgm:pt modelId="{B0971559-260A-4E75-B126-70E08327133B}" type="parTrans" cxnId="{6E7468E5-AD90-48B0-8851-2D26C7F44D78}">
      <dgm:prSet/>
      <dgm:spPr/>
      <dgm:t>
        <a:bodyPr/>
        <a:lstStyle/>
        <a:p>
          <a:endParaRPr lang="en-US"/>
        </a:p>
      </dgm:t>
    </dgm:pt>
    <dgm:pt modelId="{87F7273D-DE8D-44A0-A4B1-B3AD40314FFB}" type="sibTrans" cxnId="{6E7468E5-AD90-48B0-8851-2D26C7F44D78}">
      <dgm:prSet/>
      <dgm:spPr/>
      <dgm:t>
        <a:bodyPr/>
        <a:lstStyle/>
        <a:p>
          <a:endParaRPr lang="en-US"/>
        </a:p>
      </dgm:t>
    </dgm:pt>
    <dgm:pt modelId="{A7082544-0966-438A-AF08-AABF561BA2FF}" type="pres">
      <dgm:prSet presAssocID="{A32049B2-0E03-44F2-BAA1-564DDE23B266}" presName="linear" presStyleCnt="0">
        <dgm:presLayoutVars>
          <dgm:animLvl val="lvl"/>
          <dgm:resizeHandles val="exact"/>
        </dgm:presLayoutVars>
      </dgm:prSet>
      <dgm:spPr/>
    </dgm:pt>
    <dgm:pt modelId="{F41CF3F0-245C-40C2-B1FD-4DC3E0F74F9A}" type="pres">
      <dgm:prSet presAssocID="{C1E67FCD-8F4A-4A37-A53C-669630199995}" presName="parentText" presStyleLbl="node1" presStyleIdx="0" presStyleCnt="2">
        <dgm:presLayoutVars>
          <dgm:chMax val="0"/>
          <dgm:bulletEnabled val="1"/>
        </dgm:presLayoutVars>
      </dgm:prSet>
      <dgm:spPr/>
    </dgm:pt>
    <dgm:pt modelId="{BD12B42A-08EC-4F9F-82D0-2A53FC7FB39A}" type="pres">
      <dgm:prSet presAssocID="{5E8CED6E-A0F9-419F-8B6D-E2E101704178}" presName="spacer" presStyleCnt="0"/>
      <dgm:spPr/>
    </dgm:pt>
    <dgm:pt modelId="{7B54C0BB-6FAC-42AB-B193-EADEAC3AA953}" type="pres">
      <dgm:prSet presAssocID="{73EC7054-B37A-4D53-B4B9-A90A6E56D677}" presName="parentText" presStyleLbl="node1" presStyleIdx="1" presStyleCnt="2">
        <dgm:presLayoutVars>
          <dgm:chMax val="0"/>
          <dgm:bulletEnabled val="1"/>
        </dgm:presLayoutVars>
      </dgm:prSet>
      <dgm:spPr/>
    </dgm:pt>
  </dgm:ptLst>
  <dgm:cxnLst>
    <dgm:cxn modelId="{4E1F6B72-33AB-4B0E-980D-DB890ADB129F}" type="presOf" srcId="{A32049B2-0E03-44F2-BAA1-564DDE23B266}" destId="{A7082544-0966-438A-AF08-AABF561BA2FF}" srcOrd="0" destOrd="0" presId="urn:microsoft.com/office/officeart/2005/8/layout/vList2"/>
    <dgm:cxn modelId="{CD4679A4-7307-465B-B774-5118C7F98228}" type="presOf" srcId="{73EC7054-B37A-4D53-B4B9-A90A6E56D677}" destId="{7B54C0BB-6FAC-42AB-B193-EADEAC3AA953}" srcOrd="0" destOrd="0" presId="urn:microsoft.com/office/officeart/2005/8/layout/vList2"/>
    <dgm:cxn modelId="{678805B1-5155-4419-B62D-67884A2F29C8}" type="presOf" srcId="{C1E67FCD-8F4A-4A37-A53C-669630199995}" destId="{F41CF3F0-245C-40C2-B1FD-4DC3E0F74F9A}" srcOrd="0" destOrd="0" presId="urn:microsoft.com/office/officeart/2005/8/layout/vList2"/>
    <dgm:cxn modelId="{5CFC80C1-DA94-4B53-9029-AB85160E8599}" srcId="{A32049B2-0E03-44F2-BAA1-564DDE23B266}" destId="{C1E67FCD-8F4A-4A37-A53C-669630199995}" srcOrd="0" destOrd="0" parTransId="{D8079F28-705A-4643-8425-34ADB3CEEFF8}" sibTransId="{5E8CED6E-A0F9-419F-8B6D-E2E101704178}"/>
    <dgm:cxn modelId="{6E7468E5-AD90-48B0-8851-2D26C7F44D78}" srcId="{A32049B2-0E03-44F2-BAA1-564DDE23B266}" destId="{73EC7054-B37A-4D53-B4B9-A90A6E56D677}" srcOrd="1" destOrd="0" parTransId="{B0971559-260A-4E75-B126-70E08327133B}" sibTransId="{87F7273D-DE8D-44A0-A4B1-B3AD40314FFB}"/>
    <dgm:cxn modelId="{730CC62F-D1A4-4E3E-9E5F-005624799C4F}" type="presParOf" srcId="{A7082544-0966-438A-AF08-AABF561BA2FF}" destId="{F41CF3F0-245C-40C2-B1FD-4DC3E0F74F9A}" srcOrd="0" destOrd="0" presId="urn:microsoft.com/office/officeart/2005/8/layout/vList2"/>
    <dgm:cxn modelId="{C64C9BB5-C898-42E1-AC6E-9154BBEBF693}" type="presParOf" srcId="{A7082544-0966-438A-AF08-AABF561BA2FF}" destId="{BD12B42A-08EC-4F9F-82D0-2A53FC7FB39A}" srcOrd="1" destOrd="0" presId="urn:microsoft.com/office/officeart/2005/8/layout/vList2"/>
    <dgm:cxn modelId="{419D0DB5-100D-479B-AE22-6093F35FE76C}" type="presParOf" srcId="{A7082544-0966-438A-AF08-AABF561BA2FF}" destId="{7B54C0BB-6FAC-42AB-B193-EADEAC3AA95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443B61-A4F6-4CA7-B963-97AA7EE6EB3F}" type="doc">
      <dgm:prSet loTypeId="urn:microsoft.com/office/officeart/2018/5/layout/IconLeafLabelList" loCatId="icon" qsTypeId="urn:microsoft.com/office/officeart/2005/8/quickstyle/simple1" qsCatId="simple" csTypeId="urn:microsoft.com/office/officeart/2005/8/colors/colorful2" csCatId="colorful" phldr="1"/>
      <dgm:spPr/>
      <dgm:t>
        <a:bodyPr/>
        <a:lstStyle/>
        <a:p>
          <a:endParaRPr lang="en-US"/>
        </a:p>
      </dgm:t>
    </dgm:pt>
    <dgm:pt modelId="{97097E06-0BAA-463C-8803-049AC8C27520}">
      <dgm:prSet/>
      <dgm:spPr/>
      <dgm:t>
        <a:bodyPr/>
        <a:lstStyle/>
        <a:p>
          <a:pPr>
            <a:defRPr cap="all"/>
          </a:pPr>
          <a:r>
            <a:rPr lang="en-US" dirty="0"/>
            <a:t>1. Only about electronics</a:t>
          </a:r>
        </a:p>
      </dgm:t>
    </dgm:pt>
    <dgm:pt modelId="{E9E4E179-13A2-4455-A1FA-E417B32C8CD6}" type="parTrans" cxnId="{7CFADE3E-2C45-4D24-AD9F-6A644240CD42}">
      <dgm:prSet/>
      <dgm:spPr/>
      <dgm:t>
        <a:bodyPr/>
        <a:lstStyle/>
        <a:p>
          <a:endParaRPr lang="en-US"/>
        </a:p>
      </dgm:t>
    </dgm:pt>
    <dgm:pt modelId="{7F8CD1BD-E011-4185-BE4E-ADB9D8581795}" type="sibTrans" cxnId="{7CFADE3E-2C45-4D24-AD9F-6A644240CD42}">
      <dgm:prSet/>
      <dgm:spPr/>
      <dgm:t>
        <a:bodyPr/>
        <a:lstStyle/>
        <a:p>
          <a:endParaRPr lang="en-US"/>
        </a:p>
      </dgm:t>
    </dgm:pt>
    <dgm:pt modelId="{5BA29C9F-2E68-4C9B-BB12-E5D54D3B7310}">
      <dgm:prSet/>
      <dgm:spPr/>
      <dgm:t>
        <a:bodyPr/>
        <a:lstStyle/>
        <a:p>
          <a:pPr>
            <a:defRPr cap="all"/>
          </a:pPr>
          <a:r>
            <a:rPr lang="en-US"/>
            <a:t>2. Rating the products</a:t>
          </a:r>
        </a:p>
      </dgm:t>
    </dgm:pt>
    <dgm:pt modelId="{55AEDE5E-5436-4588-B242-2E653ABC981E}" type="parTrans" cxnId="{7AECB249-084C-46BF-9A72-39CA5B3A9F73}">
      <dgm:prSet/>
      <dgm:spPr/>
      <dgm:t>
        <a:bodyPr/>
        <a:lstStyle/>
        <a:p>
          <a:endParaRPr lang="en-US"/>
        </a:p>
      </dgm:t>
    </dgm:pt>
    <dgm:pt modelId="{8BEFAA7A-20B8-48D0-9C78-BEF79834958B}" type="sibTrans" cxnId="{7AECB249-084C-46BF-9A72-39CA5B3A9F73}">
      <dgm:prSet/>
      <dgm:spPr/>
      <dgm:t>
        <a:bodyPr/>
        <a:lstStyle/>
        <a:p>
          <a:endParaRPr lang="en-US"/>
        </a:p>
      </dgm:t>
    </dgm:pt>
    <dgm:pt modelId="{D2B88AD5-8E49-4C92-B71A-48E788D290DF}">
      <dgm:prSet/>
      <dgm:spPr/>
      <dgm:t>
        <a:bodyPr/>
        <a:lstStyle/>
        <a:p>
          <a:pPr>
            <a:defRPr cap="all"/>
          </a:pPr>
          <a:r>
            <a:rPr lang="en-US"/>
            <a:t>3. Use Sentimental Analysis</a:t>
          </a:r>
        </a:p>
      </dgm:t>
    </dgm:pt>
    <dgm:pt modelId="{5DBAD46A-C4EE-475C-95D8-6604BA953FE7}" type="parTrans" cxnId="{85F4513E-4B7E-4227-873E-93E5F73496A9}">
      <dgm:prSet/>
      <dgm:spPr/>
      <dgm:t>
        <a:bodyPr/>
        <a:lstStyle/>
        <a:p>
          <a:endParaRPr lang="en-US"/>
        </a:p>
      </dgm:t>
    </dgm:pt>
    <dgm:pt modelId="{B801AC72-C196-47E6-A7E2-8B5F6037B4CD}" type="sibTrans" cxnId="{85F4513E-4B7E-4227-873E-93E5F73496A9}">
      <dgm:prSet/>
      <dgm:spPr/>
      <dgm:t>
        <a:bodyPr/>
        <a:lstStyle/>
        <a:p>
          <a:endParaRPr lang="en-US"/>
        </a:p>
      </dgm:t>
    </dgm:pt>
    <dgm:pt modelId="{EA0FA60F-475F-45D5-BB1E-AE00722B9024}" type="pres">
      <dgm:prSet presAssocID="{99443B61-A4F6-4CA7-B963-97AA7EE6EB3F}" presName="root" presStyleCnt="0">
        <dgm:presLayoutVars>
          <dgm:dir/>
          <dgm:resizeHandles val="exact"/>
        </dgm:presLayoutVars>
      </dgm:prSet>
      <dgm:spPr/>
    </dgm:pt>
    <dgm:pt modelId="{CCA83D97-AB44-4298-A503-224858972860}" type="pres">
      <dgm:prSet presAssocID="{97097E06-0BAA-463C-8803-049AC8C27520}" presName="compNode" presStyleCnt="0"/>
      <dgm:spPr/>
    </dgm:pt>
    <dgm:pt modelId="{38BEEBB4-82A1-470A-B32E-74C0D36146DC}" type="pres">
      <dgm:prSet presAssocID="{97097E06-0BAA-463C-8803-049AC8C27520}" presName="iconBgRect" presStyleLbl="bgShp" presStyleIdx="0" presStyleCnt="3"/>
      <dgm:spPr>
        <a:prstGeom prst="round2DiagRect">
          <a:avLst>
            <a:gd name="adj1" fmla="val 29727"/>
            <a:gd name="adj2" fmla="val 0"/>
          </a:avLst>
        </a:prstGeom>
      </dgm:spPr>
    </dgm:pt>
    <dgm:pt modelId="{A360ABC3-59CC-4AA0-BF82-DD7710A43709}" type="pres">
      <dgm:prSet presAssocID="{97097E06-0BAA-463C-8803-049AC8C2752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5240A10D-AF15-4A20-9E34-59D58331B1AF}" type="pres">
      <dgm:prSet presAssocID="{97097E06-0BAA-463C-8803-049AC8C27520}" presName="spaceRect" presStyleCnt="0"/>
      <dgm:spPr/>
    </dgm:pt>
    <dgm:pt modelId="{39965138-9C77-4337-B545-5DB32FB46430}" type="pres">
      <dgm:prSet presAssocID="{97097E06-0BAA-463C-8803-049AC8C27520}" presName="textRect" presStyleLbl="revTx" presStyleIdx="0" presStyleCnt="3">
        <dgm:presLayoutVars>
          <dgm:chMax val="1"/>
          <dgm:chPref val="1"/>
        </dgm:presLayoutVars>
      </dgm:prSet>
      <dgm:spPr/>
    </dgm:pt>
    <dgm:pt modelId="{000739B9-18EB-4DBF-9184-5315ECB4ECD7}" type="pres">
      <dgm:prSet presAssocID="{7F8CD1BD-E011-4185-BE4E-ADB9D8581795}" presName="sibTrans" presStyleCnt="0"/>
      <dgm:spPr/>
    </dgm:pt>
    <dgm:pt modelId="{FF722A84-7E1F-432B-B620-AD5C2E8B1C6C}" type="pres">
      <dgm:prSet presAssocID="{5BA29C9F-2E68-4C9B-BB12-E5D54D3B7310}" presName="compNode" presStyleCnt="0"/>
      <dgm:spPr/>
    </dgm:pt>
    <dgm:pt modelId="{031687BD-3387-48B9-8CFF-2EB925316484}" type="pres">
      <dgm:prSet presAssocID="{5BA29C9F-2E68-4C9B-BB12-E5D54D3B7310}" presName="iconBgRect" presStyleLbl="bgShp" presStyleIdx="1" presStyleCnt="3"/>
      <dgm:spPr>
        <a:prstGeom prst="round2DiagRect">
          <a:avLst>
            <a:gd name="adj1" fmla="val 29727"/>
            <a:gd name="adj2" fmla="val 0"/>
          </a:avLst>
        </a:prstGeom>
      </dgm:spPr>
    </dgm:pt>
    <dgm:pt modelId="{2FFB65E1-2D57-4A1C-8BD2-47B7FD041724}" type="pres">
      <dgm:prSet presAssocID="{5BA29C9F-2E68-4C9B-BB12-E5D54D3B731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r"/>
        </a:ext>
      </dgm:extLst>
    </dgm:pt>
    <dgm:pt modelId="{DBE9FC54-57DD-437A-86D5-1713316ADB20}" type="pres">
      <dgm:prSet presAssocID="{5BA29C9F-2E68-4C9B-BB12-E5D54D3B7310}" presName="spaceRect" presStyleCnt="0"/>
      <dgm:spPr/>
    </dgm:pt>
    <dgm:pt modelId="{C7512D46-F18F-4000-97D2-3CF204F57153}" type="pres">
      <dgm:prSet presAssocID="{5BA29C9F-2E68-4C9B-BB12-E5D54D3B7310}" presName="textRect" presStyleLbl="revTx" presStyleIdx="1" presStyleCnt="3">
        <dgm:presLayoutVars>
          <dgm:chMax val="1"/>
          <dgm:chPref val="1"/>
        </dgm:presLayoutVars>
      </dgm:prSet>
      <dgm:spPr/>
    </dgm:pt>
    <dgm:pt modelId="{6629084D-0229-476A-9A9D-129B094BD972}" type="pres">
      <dgm:prSet presAssocID="{8BEFAA7A-20B8-48D0-9C78-BEF79834958B}" presName="sibTrans" presStyleCnt="0"/>
      <dgm:spPr/>
    </dgm:pt>
    <dgm:pt modelId="{3A6AF225-894F-4E99-829B-6048D25D195F}" type="pres">
      <dgm:prSet presAssocID="{D2B88AD5-8E49-4C92-B71A-48E788D290DF}" presName="compNode" presStyleCnt="0"/>
      <dgm:spPr/>
    </dgm:pt>
    <dgm:pt modelId="{A9194D82-2912-42AA-BE5C-D6AE56FF3FB3}" type="pres">
      <dgm:prSet presAssocID="{D2B88AD5-8E49-4C92-B71A-48E788D290DF}" presName="iconBgRect" presStyleLbl="bgShp" presStyleIdx="2" presStyleCnt="3"/>
      <dgm:spPr>
        <a:prstGeom prst="round2DiagRect">
          <a:avLst>
            <a:gd name="adj1" fmla="val 29727"/>
            <a:gd name="adj2" fmla="val 0"/>
          </a:avLst>
        </a:prstGeom>
      </dgm:spPr>
    </dgm:pt>
    <dgm:pt modelId="{960E600F-3883-4D7C-8E22-CC14F8CB6D63}" type="pres">
      <dgm:prSet presAssocID="{D2B88AD5-8E49-4C92-B71A-48E788D290D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rama"/>
        </a:ext>
      </dgm:extLst>
    </dgm:pt>
    <dgm:pt modelId="{7F8E66BA-9D51-4A3B-A6EF-DF0E0E253D1D}" type="pres">
      <dgm:prSet presAssocID="{D2B88AD5-8E49-4C92-B71A-48E788D290DF}" presName="spaceRect" presStyleCnt="0"/>
      <dgm:spPr/>
    </dgm:pt>
    <dgm:pt modelId="{673A85D6-4A3D-4E6F-94CC-625D097024A5}" type="pres">
      <dgm:prSet presAssocID="{D2B88AD5-8E49-4C92-B71A-48E788D290DF}" presName="textRect" presStyleLbl="revTx" presStyleIdx="2" presStyleCnt="3">
        <dgm:presLayoutVars>
          <dgm:chMax val="1"/>
          <dgm:chPref val="1"/>
        </dgm:presLayoutVars>
      </dgm:prSet>
      <dgm:spPr/>
    </dgm:pt>
  </dgm:ptLst>
  <dgm:cxnLst>
    <dgm:cxn modelId="{D1F01D27-C34B-4704-ADF2-A8A2B1CBD073}" type="presOf" srcId="{5BA29C9F-2E68-4C9B-BB12-E5D54D3B7310}" destId="{C7512D46-F18F-4000-97D2-3CF204F57153}" srcOrd="0" destOrd="0" presId="urn:microsoft.com/office/officeart/2018/5/layout/IconLeafLabelList"/>
    <dgm:cxn modelId="{0D749733-1D47-4783-AF1D-AD92BCC612B6}" type="presOf" srcId="{99443B61-A4F6-4CA7-B963-97AA7EE6EB3F}" destId="{EA0FA60F-475F-45D5-BB1E-AE00722B9024}" srcOrd="0" destOrd="0" presId="urn:microsoft.com/office/officeart/2018/5/layout/IconLeafLabelList"/>
    <dgm:cxn modelId="{85F4513E-4B7E-4227-873E-93E5F73496A9}" srcId="{99443B61-A4F6-4CA7-B963-97AA7EE6EB3F}" destId="{D2B88AD5-8E49-4C92-B71A-48E788D290DF}" srcOrd="2" destOrd="0" parTransId="{5DBAD46A-C4EE-475C-95D8-6604BA953FE7}" sibTransId="{B801AC72-C196-47E6-A7E2-8B5F6037B4CD}"/>
    <dgm:cxn modelId="{7CFADE3E-2C45-4D24-AD9F-6A644240CD42}" srcId="{99443B61-A4F6-4CA7-B963-97AA7EE6EB3F}" destId="{97097E06-0BAA-463C-8803-049AC8C27520}" srcOrd="0" destOrd="0" parTransId="{E9E4E179-13A2-4455-A1FA-E417B32C8CD6}" sibTransId="{7F8CD1BD-E011-4185-BE4E-ADB9D8581795}"/>
    <dgm:cxn modelId="{9F7FC65D-95B3-4D0B-9F57-4AA2396A1430}" type="presOf" srcId="{97097E06-0BAA-463C-8803-049AC8C27520}" destId="{39965138-9C77-4337-B545-5DB32FB46430}" srcOrd="0" destOrd="0" presId="urn:microsoft.com/office/officeart/2018/5/layout/IconLeafLabelList"/>
    <dgm:cxn modelId="{7AECB249-084C-46BF-9A72-39CA5B3A9F73}" srcId="{99443B61-A4F6-4CA7-B963-97AA7EE6EB3F}" destId="{5BA29C9F-2E68-4C9B-BB12-E5D54D3B7310}" srcOrd="1" destOrd="0" parTransId="{55AEDE5E-5436-4588-B242-2E653ABC981E}" sibTransId="{8BEFAA7A-20B8-48D0-9C78-BEF79834958B}"/>
    <dgm:cxn modelId="{BB2669F7-A77B-4B78-9BDF-72080DA18A65}" type="presOf" srcId="{D2B88AD5-8E49-4C92-B71A-48E788D290DF}" destId="{673A85D6-4A3D-4E6F-94CC-625D097024A5}" srcOrd="0" destOrd="0" presId="urn:microsoft.com/office/officeart/2018/5/layout/IconLeafLabelList"/>
    <dgm:cxn modelId="{4326FFE3-1D50-40F2-B9B0-B8F3364651BE}" type="presParOf" srcId="{EA0FA60F-475F-45D5-BB1E-AE00722B9024}" destId="{CCA83D97-AB44-4298-A503-224858972860}" srcOrd="0" destOrd="0" presId="urn:microsoft.com/office/officeart/2018/5/layout/IconLeafLabelList"/>
    <dgm:cxn modelId="{02F23AB5-0FAF-4194-B720-520BD1878417}" type="presParOf" srcId="{CCA83D97-AB44-4298-A503-224858972860}" destId="{38BEEBB4-82A1-470A-B32E-74C0D36146DC}" srcOrd="0" destOrd="0" presId="urn:microsoft.com/office/officeart/2018/5/layout/IconLeafLabelList"/>
    <dgm:cxn modelId="{85C6DD2F-D128-444B-B611-4B7ACB677426}" type="presParOf" srcId="{CCA83D97-AB44-4298-A503-224858972860}" destId="{A360ABC3-59CC-4AA0-BF82-DD7710A43709}" srcOrd="1" destOrd="0" presId="urn:microsoft.com/office/officeart/2018/5/layout/IconLeafLabelList"/>
    <dgm:cxn modelId="{D6240299-6CA3-48F4-984F-A0A4FA013BD7}" type="presParOf" srcId="{CCA83D97-AB44-4298-A503-224858972860}" destId="{5240A10D-AF15-4A20-9E34-59D58331B1AF}" srcOrd="2" destOrd="0" presId="urn:microsoft.com/office/officeart/2018/5/layout/IconLeafLabelList"/>
    <dgm:cxn modelId="{C520BC9E-E7D6-438E-8F8C-F563CBCE064B}" type="presParOf" srcId="{CCA83D97-AB44-4298-A503-224858972860}" destId="{39965138-9C77-4337-B545-5DB32FB46430}" srcOrd="3" destOrd="0" presId="urn:microsoft.com/office/officeart/2018/5/layout/IconLeafLabelList"/>
    <dgm:cxn modelId="{D38CFB12-7B11-4BC9-95F9-25EF3139580F}" type="presParOf" srcId="{EA0FA60F-475F-45D5-BB1E-AE00722B9024}" destId="{000739B9-18EB-4DBF-9184-5315ECB4ECD7}" srcOrd="1" destOrd="0" presId="urn:microsoft.com/office/officeart/2018/5/layout/IconLeafLabelList"/>
    <dgm:cxn modelId="{4555AFD7-0116-4F8F-A82B-2A705C54114E}" type="presParOf" srcId="{EA0FA60F-475F-45D5-BB1E-AE00722B9024}" destId="{FF722A84-7E1F-432B-B620-AD5C2E8B1C6C}" srcOrd="2" destOrd="0" presId="urn:microsoft.com/office/officeart/2018/5/layout/IconLeafLabelList"/>
    <dgm:cxn modelId="{BB158287-B2A3-4835-8B43-F4E0D408A4C9}" type="presParOf" srcId="{FF722A84-7E1F-432B-B620-AD5C2E8B1C6C}" destId="{031687BD-3387-48B9-8CFF-2EB925316484}" srcOrd="0" destOrd="0" presId="urn:microsoft.com/office/officeart/2018/5/layout/IconLeafLabelList"/>
    <dgm:cxn modelId="{C3470A28-766F-4D77-ABD5-92B81C643513}" type="presParOf" srcId="{FF722A84-7E1F-432B-B620-AD5C2E8B1C6C}" destId="{2FFB65E1-2D57-4A1C-8BD2-47B7FD041724}" srcOrd="1" destOrd="0" presId="urn:microsoft.com/office/officeart/2018/5/layout/IconLeafLabelList"/>
    <dgm:cxn modelId="{CBE2728F-2FFF-4C8B-8BCD-10C8A88CB33A}" type="presParOf" srcId="{FF722A84-7E1F-432B-B620-AD5C2E8B1C6C}" destId="{DBE9FC54-57DD-437A-86D5-1713316ADB20}" srcOrd="2" destOrd="0" presId="urn:microsoft.com/office/officeart/2018/5/layout/IconLeafLabelList"/>
    <dgm:cxn modelId="{3E9EB763-6F44-47A6-AD00-9FD1DEA1B28B}" type="presParOf" srcId="{FF722A84-7E1F-432B-B620-AD5C2E8B1C6C}" destId="{C7512D46-F18F-4000-97D2-3CF204F57153}" srcOrd="3" destOrd="0" presId="urn:microsoft.com/office/officeart/2018/5/layout/IconLeafLabelList"/>
    <dgm:cxn modelId="{8E29A583-8B01-4C75-ABD5-7DA66428EE55}" type="presParOf" srcId="{EA0FA60F-475F-45D5-BB1E-AE00722B9024}" destId="{6629084D-0229-476A-9A9D-129B094BD972}" srcOrd="3" destOrd="0" presId="urn:microsoft.com/office/officeart/2018/5/layout/IconLeafLabelList"/>
    <dgm:cxn modelId="{189865C4-73FF-4154-931C-F48FC1F9BD1D}" type="presParOf" srcId="{EA0FA60F-475F-45D5-BB1E-AE00722B9024}" destId="{3A6AF225-894F-4E99-829B-6048D25D195F}" srcOrd="4" destOrd="0" presId="urn:microsoft.com/office/officeart/2018/5/layout/IconLeafLabelList"/>
    <dgm:cxn modelId="{CB3641B6-A034-44BF-8455-B511F29F4E8C}" type="presParOf" srcId="{3A6AF225-894F-4E99-829B-6048D25D195F}" destId="{A9194D82-2912-42AA-BE5C-D6AE56FF3FB3}" srcOrd="0" destOrd="0" presId="urn:microsoft.com/office/officeart/2018/5/layout/IconLeafLabelList"/>
    <dgm:cxn modelId="{CAC0691B-AF67-48CC-BD28-13E2AC95F4EB}" type="presParOf" srcId="{3A6AF225-894F-4E99-829B-6048D25D195F}" destId="{960E600F-3883-4D7C-8E22-CC14F8CB6D63}" srcOrd="1" destOrd="0" presId="urn:microsoft.com/office/officeart/2018/5/layout/IconLeafLabelList"/>
    <dgm:cxn modelId="{078ADB7A-48E4-441D-9D90-AD357D2F112E}" type="presParOf" srcId="{3A6AF225-894F-4E99-829B-6048D25D195F}" destId="{7F8E66BA-9D51-4A3B-A6EF-DF0E0E253D1D}" srcOrd="2" destOrd="0" presId="urn:microsoft.com/office/officeart/2018/5/layout/IconLeafLabelList"/>
    <dgm:cxn modelId="{BABF2EE0-38A2-4139-994E-D640C347FBA1}" type="presParOf" srcId="{3A6AF225-894F-4E99-829B-6048D25D195F}" destId="{673A85D6-4A3D-4E6F-94CC-625D097024A5}"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9D216F-A104-4E76-B51D-ED841F24802A}"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B01801C4-E2B8-41BE-9673-ED9F8F0D855E}">
      <dgm:prSet/>
      <dgm:spPr/>
      <dgm:t>
        <a:bodyPr/>
        <a:lstStyle/>
        <a:p>
          <a:r>
            <a:rPr lang="en-US"/>
            <a:t>4. Live and historical users’ data </a:t>
          </a:r>
        </a:p>
      </dgm:t>
    </dgm:pt>
    <dgm:pt modelId="{8488BB12-F83D-49C8-A413-50F90F0FAB9C}" type="parTrans" cxnId="{55CF6D8D-FAFD-4978-97AB-080B7D7BCAA2}">
      <dgm:prSet/>
      <dgm:spPr/>
      <dgm:t>
        <a:bodyPr/>
        <a:lstStyle/>
        <a:p>
          <a:endParaRPr lang="en-US"/>
        </a:p>
      </dgm:t>
    </dgm:pt>
    <dgm:pt modelId="{E0D2B837-E5D8-48A0-9701-DBC49A11BE7E}" type="sibTrans" cxnId="{55CF6D8D-FAFD-4978-97AB-080B7D7BCAA2}">
      <dgm:prSet/>
      <dgm:spPr/>
      <dgm:t>
        <a:bodyPr/>
        <a:lstStyle/>
        <a:p>
          <a:endParaRPr lang="en-US"/>
        </a:p>
      </dgm:t>
    </dgm:pt>
    <dgm:pt modelId="{94FBF355-FF04-45CB-ABA4-013D77BF8C36}">
      <dgm:prSet/>
      <dgm:spPr/>
      <dgm:t>
        <a:bodyPr/>
        <a:lstStyle/>
        <a:p>
          <a:r>
            <a:rPr lang="en-US"/>
            <a:t>5.Recommend products for user</a:t>
          </a:r>
        </a:p>
      </dgm:t>
    </dgm:pt>
    <dgm:pt modelId="{E5A4DA79-FA79-4FE2-9B28-BF12DC38808D}" type="parTrans" cxnId="{F8C772DA-52E4-446C-B691-9F2F1FC53E5C}">
      <dgm:prSet/>
      <dgm:spPr/>
      <dgm:t>
        <a:bodyPr/>
        <a:lstStyle/>
        <a:p>
          <a:endParaRPr lang="en-US"/>
        </a:p>
      </dgm:t>
    </dgm:pt>
    <dgm:pt modelId="{E3563586-15DB-4FE8-B4BC-ACFD913F4C85}" type="sibTrans" cxnId="{F8C772DA-52E4-446C-B691-9F2F1FC53E5C}">
      <dgm:prSet/>
      <dgm:spPr/>
      <dgm:t>
        <a:bodyPr/>
        <a:lstStyle/>
        <a:p>
          <a:endParaRPr lang="en-US"/>
        </a:p>
      </dgm:t>
    </dgm:pt>
    <dgm:pt modelId="{8C6A5942-80CB-464F-BFD3-3838E47AA401}">
      <dgm:prSet/>
      <dgm:spPr/>
      <dgm:t>
        <a:bodyPr/>
        <a:lstStyle/>
        <a:p>
          <a:r>
            <a:rPr lang="en-US"/>
            <a:t>6. Sentimental Analysis Graphs</a:t>
          </a:r>
        </a:p>
      </dgm:t>
    </dgm:pt>
    <dgm:pt modelId="{26D5B828-A23B-4724-971F-56129EB3645B}" type="parTrans" cxnId="{13AEF6AB-BB50-4293-A824-AF1B67A5C642}">
      <dgm:prSet/>
      <dgm:spPr/>
      <dgm:t>
        <a:bodyPr/>
        <a:lstStyle/>
        <a:p>
          <a:endParaRPr lang="en-US"/>
        </a:p>
      </dgm:t>
    </dgm:pt>
    <dgm:pt modelId="{44A1DF32-C35B-4E5C-86E6-72D4E4B956C2}" type="sibTrans" cxnId="{13AEF6AB-BB50-4293-A824-AF1B67A5C642}">
      <dgm:prSet/>
      <dgm:spPr/>
      <dgm:t>
        <a:bodyPr/>
        <a:lstStyle/>
        <a:p>
          <a:endParaRPr lang="en-US"/>
        </a:p>
      </dgm:t>
    </dgm:pt>
    <dgm:pt modelId="{712BC9FD-71AB-4889-AC92-0C6F4D809CA3}" type="pres">
      <dgm:prSet presAssocID="{E09D216F-A104-4E76-B51D-ED841F24802A}" presName="root" presStyleCnt="0">
        <dgm:presLayoutVars>
          <dgm:dir/>
          <dgm:resizeHandles val="exact"/>
        </dgm:presLayoutVars>
      </dgm:prSet>
      <dgm:spPr/>
    </dgm:pt>
    <dgm:pt modelId="{41D4D578-966A-4E87-BAC5-0A43D2839DAD}" type="pres">
      <dgm:prSet presAssocID="{B01801C4-E2B8-41BE-9673-ED9F8F0D855E}" presName="compNode" presStyleCnt="0"/>
      <dgm:spPr/>
    </dgm:pt>
    <dgm:pt modelId="{4F14F384-54FF-478C-BB2D-C7335A89D96D}" type="pres">
      <dgm:prSet presAssocID="{B01801C4-E2B8-41BE-9673-ED9F8F0D855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67A6647E-F785-4089-881D-6C80CC2B6595}" type="pres">
      <dgm:prSet presAssocID="{B01801C4-E2B8-41BE-9673-ED9F8F0D855E}" presName="spaceRect" presStyleCnt="0"/>
      <dgm:spPr/>
    </dgm:pt>
    <dgm:pt modelId="{F2B22825-096B-4074-BED4-3187501BB883}" type="pres">
      <dgm:prSet presAssocID="{B01801C4-E2B8-41BE-9673-ED9F8F0D855E}" presName="textRect" presStyleLbl="revTx" presStyleIdx="0" presStyleCnt="3">
        <dgm:presLayoutVars>
          <dgm:chMax val="1"/>
          <dgm:chPref val="1"/>
        </dgm:presLayoutVars>
      </dgm:prSet>
      <dgm:spPr/>
    </dgm:pt>
    <dgm:pt modelId="{00D8B058-6A14-4EA7-BE36-8C498F3A8653}" type="pres">
      <dgm:prSet presAssocID="{E0D2B837-E5D8-48A0-9701-DBC49A11BE7E}" presName="sibTrans" presStyleCnt="0"/>
      <dgm:spPr/>
    </dgm:pt>
    <dgm:pt modelId="{FEC32B9B-559E-40F0-ADFC-E19251F66EAE}" type="pres">
      <dgm:prSet presAssocID="{94FBF355-FF04-45CB-ABA4-013D77BF8C36}" presName="compNode" presStyleCnt="0"/>
      <dgm:spPr/>
    </dgm:pt>
    <dgm:pt modelId="{34A8BDCC-962F-4072-9360-231519E2EE25}" type="pres">
      <dgm:prSet presAssocID="{94FBF355-FF04-45CB-ABA4-013D77BF8C3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r"/>
        </a:ext>
      </dgm:extLst>
    </dgm:pt>
    <dgm:pt modelId="{B968B38B-D81B-4D78-B51B-9BCFE8493241}" type="pres">
      <dgm:prSet presAssocID="{94FBF355-FF04-45CB-ABA4-013D77BF8C36}" presName="spaceRect" presStyleCnt="0"/>
      <dgm:spPr/>
    </dgm:pt>
    <dgm:pt modelId="{0AA3C9DB-D980-46CA-8A63-62D6668FCDD2}" type="pres">
      <dgm:prSet presAssocID="{94FBF355-FF04-45CB-ABA4-013D77BF8C36}" presName="textRect" presStyleLbl="revTx" presStyleIdx="1" presStyleCnt="3">
        <dgm:presLayoutVars>
          <dgm:chMax val="1"/>
          <dgm:chPref val="1"/>
        </dgm:presLayoutVars>
      </dgm:prSet>
      <dgm:spPr/>
    </dgm:pt>
    <dgm:pt modelId="{BF6B71C8-E535-4C5D-88AD-D7A96D0CA40D}" type="pres">
      <dgm:prSet presAssocID="{E3563586-15DB-4FE8-B4BC-ACFD913F4C85}" presName="sibTrans" presStyleCnt="0"/>
      <dgm:spPr/>
    </dgm:pt>
    <dgm:pt modelId="{440FD3A6-05F2-4AE6-A7CE-C5AFDB8F4F4E}" type="pres">
      <dgm:prSet presAssocID="{8C6A5942-80CB-464F-BFD3-3838E47AA401}" presName="compNode" presStyleCnt="0"/>
      <dgm:spPr/>
    </dgm:pt>
    <dgm:pt modelId="{0C3D88D7-BB80-47ED-B085-A20842A3B14E}" type="pres">
      <dgm:prSet presAssocID="{8C6A5942-80CB-464F-BFD3-3838E47AA40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use"/>
        </a:ext>
      </dgm:extLst>
    </dgm:pt>
    <dgm:pt modelId="{ED988E10-7CE0-4716-8171-A611C114D68F}" type="pres">
      <dgm:prSet presAssocID="{8C6A5942-80CB-464F-BFD3-3838E47AA401}" presName="spaceRect" presStyleCnt="0"/>
      <dgm:spPr/>
    </dgm:pt>
    <dgm:pt modelId="{E0CB1B0A-5B54-4CDB-85EE-B34AFAEE569A}" type="pres">
      <dgm:prSet presAssocID="{8C6A5942-80CB-464F-BFD3-3838E47AA401}" presName="textRect" presStyleLbl="revTx" presStyleIdx="2" presStyleCnt="3">
        <dgm:presLayoutVars>
          <dgm:chMax val="1"/>
          <dgm:chPref val="1"/>
        </dgm:presLayoutVars>
      </dgm:prSet>
      <dgm:spPr/>
    </dgm:pt>
  </dgm:ptLst>
  <dgm:cxnLst>
    <dgm:cxn modelId="{10E1A389-D4FF-4E3E-ADF9-CE4AC461B8E1}" type="presOf" srcId="{8C6A5942-80CB-464F-BFD3-3838E47AA401}" destId="{E0CB1B0A-5B54-4CDB-85EE-B34AFAEE569A}" srcOrd="0" destOrd="0" presId="urn:microsoft.com/office/officeart/2018/2/layout/IconLabelList"/>
    <dgm:cxn modelId="{55CF6D8D-FAFD-4978-97AB-080B7D7BCAA2}" srcId="{E09D216F-A104-4E76-B51D-ED841F24802A}" destId="{B01801C4-E2B8-41BE-9673-ED9F8F0D855E}" srcOrd="0" destOrd="0" parTransId="{8488BB12-F83D-49C8-A413-50F90F0FAB9C}" sibTransId="{E0D2B837-E5D8-48A0-9701-DBC49A11BE7E}"/>
    <dgm:cxn modelId="{13AEF6AB-BB50-4293-A824-AF1B67A5C642}" srcId="{E09D216F-A104-4E76-B51D-ED841F24802A}" destId="{8C6A5942-80CB-464F-BFD3-3838E47AA401}" srcOrd="2" destOrd="0" parTransId="{26D5B828-A23B-4724-971F-56129EB3645B}" sibTransId="{44A1DF32-C35B-4E5C-86E6-72D4E4B956C2}"/>
    <dgm:cxn modelId="{D55466CA-979E-4675-A71B-0D870111E11A}" type="presOf" srcId="{E09D216F-A104-4E76-B51D-ED841F24802A}" destId="{712BC9FD-71AB-4889-AC92-0C6F4D809CA3}" srcOrd="0" destOrd="0" presId="urn:microsoft.com/office/officeart/2018/2/layout/IconLabelList"/>
    <dgm:cxn modelId="{4A7C7ECE-1021-4668-89D6-75F1EA523BD5}" type="presOf" srcId="{94FBF355-FF04-45CB-ABA4-013D77BF8C36}" destId="{0AA3C9DB-D980-46CA-8A63-62D6668FCDD2}" srcOrd="0" destOrd="0" presId="urn:microsoft.com/office/officeart/2018/2/layout/IconLabelList"/>
    <dgm:cxn modelId="{F8C772DA-52E4-446C-B691-9F2F1FC53E5C}" srcId="{E09D216F-A104-4E76-B51D-ED841F24802A}" destId="{94FBF355-FF04-45CB-ABA4-013D77BF8C36}" srcOrd="1" destOrd="0" parTransId="{E5A4DA79-FA79-4FE2-9B28-BF12DC38808D}" sibTransId="{E3563586-15DB-4FE8-B4BC-ACFD913F4C85}"/>
    <dgm:cxn modelId="{49FC44F7-70A8-4BDF-B74D-7BEA924EE5F1}" type="presOf" srcId="{B01801C4-E2B8-41BE-9673-ED9F8F0D855E}" destId="{F2B22825-096B-4074-BED4-3187501BB883}" srcOrd="0" destOrd="0" presId="urn:microsoft.com/office/officeart/2018/2/layout/IconLabelList"/>
    <dgm:cxn modelId="{8ECB5F0D-1B3A-4A8B-B733-5ADDEA9983C6}" type="presParOf" srcId="{712BC9FD-71AB-4889-AC92-0C6F4D809CA3}" destId="{41D4D578-966A-4E87-BAC5-0A43D2839DAD}" srcOrd="0" destOrd="0" presId="urn:microsoft.com/office/officeart/2018/2/layout/IconLabelList"/>
    <dgm:cxn modelId="{73EC1A97-A30C-4411-B82B-756678B1BAE2}" type="presParOf" srcId="{41D4D578-966A-4E87-BAC5-0A43D2839DAD}" destId="{4F14F384-54FF-478C-BB2D-C7335A89D96D}" srcOrd="0" destOrd="0" presId="urn:microsoft.com/office/officeart/2018/2/layout/IconLabelList"/>
    <dgm:cxn modelId="{B08EC087-206E-4CA1-8CC8-50A9329F9587}" type="presParOf" srcId="{41D4D578-966A-4E87-BAC5-0A43D2839DAD}" destId="{67A6647E-F785-4089-881D-6C80CC2B6595}" srcOrd="1" destOrd="0" presId="urn:microsoft.com/office/officeart/2018/2/layout/IconLabelList"/>
    <dgm:cxn modelId="{FD70FBF3-B10F-4C32-A0DE-73DA50DD7701}" type="presParOf" srcId="{41D4D578-966A-4E87-BAC5-0A43D2839DAD}" destId="{F2B22825-096B-4074-BED4-3187501BB883}" srcOrd="2" destOrd="0" presId="urn:microsoft.com/office/officeart/2018/2/layout/IconLabelList"/>
    <dgm:cxn modelId="{991C1797-9DE2-4CBD-81D6-190AD3513051}" type="presParOf" srcId="{712BC9FD-71AB-4889-AC92-0C6F4D809CA3}" destId="{00D8B058-6A14-4EA7-BE36-8C498F3A8653}" srcOrd="1" destOrd="0" presId="urn:microsoft.com/office/officeart/2018/2/layout/IconLabelList"/>
    <dgm:cxn modelId="{7E89C3EF-D8E4-4F74-A5C2-E6B33ECDD1A7}" type="presParOf" srcId="{712BC9FD-71AB-4889-AC92-0C6F4D809CA3}" destId="{FEC32B9B-559E-40F0-ADFC-E19251F66EAE}" srcOrd="2" destOrd="0" presId="urn:microsoft.com/office/officeart/2018/2/layout/IconLabelList"/>
    <dgm:cxn modelId="{0116046D-CBE7-41DF-98C7-B7F920856782}" type="presParOf" srcId="{FEC32B9B-559E-40F0-ADFC-E19251F66EAE}" destId="{34A8BDCC-962F-4072-9360-231519E2EE25}" srcOrd="0" destOrd="0" presId="urn:microsoft.com/office/officeart/2018/2/layout/IconLabelList"/>
    <dgm:cxn modelId="{9450CCF3-A66C-44ED-951F-8D9FF1FBD209}" type="presParOf" srcId="{FEC32B9B-559E-40F0-ADFC-E19251F66EAE}" destId="{B968B38B-D81B-4D78-B51B-9BCFE8493241}" srcOrd="1" destOrd="0" presId="urn:microsoft.com/office/officeart/2018/2/layout/IconLabelList"/>
    <dgm:cxn modelId="{4C4AA8F0-825F-4A33-8D21-F403696E77D8}" type="presParOf" srcId="{FEC32B9B-559E-40F0-ADFC-E19251F66EAE}" destId="{0AA3C9DB-D980-46CA-8A63-62D6668FCDD2}" srcOrd="2" destOrd="0" presId="urn:microsoft.com/office/officeart/2018/2/layout/IconLabelList"/>
    <dgm:cxn modelId="{A11B3478-A90F-425A-B05A-776A4701DFCE}" type="presParOf" srcId="{712BC9FD-71AB-4889-AC92-0C6F4D809CA3}" destId="{BF6B71C8-E535-4C5D-88AD-D7A96D0CA40D}" srcOrd="3" destOrd="0" presId="urn:microsoft.com/office/officeart/2018/2/layout/IconLabelList"/>
    <dgm:cxn modelId="{47007F3F-2B8D-43AF-B62F-18EC2161CBDF}" type="presParOf" srcId="{712BC9FD-71AB-4889-AC92-0C6F4D809CA3}" destId="{440FD3A6-05F2-4AE6-A7CE-C5AFDB8F4F4E}" srcOrd="4" destOrd="0" presId="urn:microsoft.com/office/officeart/2018/2/layout/IconLabelList"/>
    <dgm:cxn modelId="{D0345013-B8B9-42F7-BF5F-38FC2F8131A9}" type="presParOf" srcId="{440FD3A6-05F2-4AE6-A7CE-C5AFDB8F4F4E}" destId="{0C3D88D7-BB80-47ED-B085-A20842A3B14E}" srcOrd="0" destOrd="0" presId="urn:microsoft.com/office/officeart/2018/2/layout/IconLabelList"/>
    <dgm:cxn modelId="{078D1210-A8F9-4461-8476-4C1BE4DA7412}" type="presParOf" srcId="{440FD3A6-05F2-4AE6-A7CE-C5AFDB8F4F4E}" destId="{ED988E10-7CE0-4716-8171-A611C114D68F}" srcOrd="1" destOrd="0" presId="urn:microsoft.com/office/officeart/2018/2/layout/IconLabelList"/>
    <dgm:cxn modelId="{544B012F-4400-4D2A-A614-1FEEF06EF8A9}" type="presParOf" srcId="{440FD3A6-05F2-4AE6-A7CE-C5AFDB8F4F4E}" destId="{E0CB1B0A-5B54-4CDB-85EE-B34AFAEE569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8EC3BE-7C42-44E4-8CA1-033158823786}"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2DC47296-AD63-4419-83F2-D1ED98E6E08B}">
      <dgm:prSet/>
      <dgm:spPr/>
      <dgm:t>
        <a:bodyPr/>
        <a:lstStyle/>
        <a:p>
          <a:r>
            <a:rPr lang="en-GB"/>
            <a:t>- Template Block</a:t>
          </a:r>
          <a:endParaRPr lang="en-US"/>
        </a:p>
      </dgm:t>
    </dgm:pt>
    <dgm:pt modelId="{0A9B81F0-8EE3-4E54-B8D0-591377CEA167}" type="parTrans" cxnId="{15E7D301-49AF-48A6-AC4A-662354CF8B53}">
      <dgm:prSet/>
      <dgm:spPr/>
      <dgm:t>
        <a:bodyPr/>
        <a:lstStyle/>
        <a:p>
          <a:endParaRPr lang="en-US"/>
        </a:p>
      </dgm:t>
    </dgm:pt>
    <dgm:pt modelId="{38018461-689A-4677-93DF-BBB68A35D875}" type="sibTrans" cxnId="{15E7D301-49AF-48A6-AC4A-662354CF8B53}">
      <dgm:prSet/>
      <dgm:spPr/>
      <dgm:t>
        <a:bodyPr/>
        <a:lstStyle/>
        <a:p>
          <a:endParaRPr lang="en-US"/>
        </a:p>
      </dgm:t>
    </dgm:pt>
    <dgm:pt modelId="{10D51806-B86C-4E14-8769-AD495E572028}">
      <dgm:prSet/>
      <dgm:spPr/>
      <dgm:t>
        <a:bodyPr/>
        <a:lstStyle/>
        <a:p>
          <a:r>
            <a:rPr lang="en-GB"/>
            <a:t>- Main Section</a:t>
          </a:r>
          <a:endParaRPr lang="en-US"/>
        </a:p>
      </dgm:t>
    </dgm:pt>
    <dgm:pt modelId="{2BCDB6F6-04EB-4D11-86A5-71897C62647C}" type="parTrans" cxnId="{CD3DC9A5-703E-438B-9689-FD7A874E218D}">
      <dgm:prSet/>
      <dgm:spPr/>
      <dgm:t>
        <a:bodyPr/>
        <a:lstStyle/>
        <a:p>
          <a:endParaRPr lang="en-US"/>
        </a:p>
      </dgm:t>
    </dgm:pt>
    <dgm:pt modelId="{2F866247-A5C6-48AF-8F86-0D4A2FAE4694}" type="sibTrans" cxnId="{CD3DC9A5-703E-438B-9689-FD7A874E218D}">
      <dgm:prSet/>
      <dgm:spPr/>
      <dgm:t>
        <a:bodyPr/>
        <a:lstStyle/>
        <a:p>
          <a:endParaRPr lang="en-US"/>
        </a:p>
      </dgm:t>
    </dgm:pt>
    <dgm:pt modelId="{35BC73CB-91DD-460D-9108-B68C3D3CFF96}">
      <dgm:prSet/>
      <dgm:spPr/>
      <dgm:t>
        <a:bodyPr/>
        <a:lstStyle/>
        <a:p>
          <a:r>
            <a:rPr lang="en-GB"/>
            <a:t>- Form Container</a:t>
          </a:r>
          <a:endParaRPr lang="en-US"/>
        </a:p>
      </dgm:t>
    </dgm:pt>
    <dgm:pt modelId="{91737341-8A80-4FD5-B698-54F29EF78F37}" type="parTrans" cxnId="{2042824A-3E41-4B8C-B997-0926CAB96866}">
      <dgm:prSet/>
      <dgm:spPr/>
      <dgm:t>
        <a:bodyPr/>
        <a:lstStyle/>
        <a:p>
          <a:endParaRPr lang="en-US"/>
        </a:p>
      </dgm:t>
    </dgm:pt>
    <dgm:pt modelId="{1E618276-FD9A-401E-9143-733B8FF110A8}" type="sibTrans" cxnId="{2042824A-3E41-4B8C-B997-0926CAB96866}">
      <dgm:prSet/>
      <dgm:spPr/>
      <dgm:t>
        <a:bodyPr/>
        <a:lstStyle/>
        <a:p>
          <a:endParaRPr lang="en-US"/>
        </a:p>
      </dgm:t>
    </dgm:pt>
    <dgm:pt modelId="{C6030B9A-7E20-405C-BB4C-2B9F380AECFF}">
      <dgm:prSet/>
      <dgm:spPr/>
      <dgm:t>
        <a:bodyPr/>
        <a:lstStyle/>
        <a:p>
          <a:r>
            <a:rPr lang="en-GB"/>
            <a:t>- Form Tag</a:t>
          </a:r>
          <a:endParaRPr lang="en-US"/>
        </a:p>
      </dgm:t>
    </dgm:pt>
    <dgm:pt modelId="{2FAFA27E-0E1C-4BAD-81EA-2E86C108902F}" type="parTrans" cxnId="{618DD9A3-C67F-4BF2-BE9A-3F81B9515D39}">
      <dgm:prSet/>
      <dgm:spPr/>
      <dgm:t>
        <a:bodyPr/>
        <a:lstStyle/>
        <a:p>
          <a:endParaRPr lang="en-US"/>
        </a:p>
      </dgm:t>
    </dgm:pt>
    <dgm:pt modelId="{C2233E73-675C-465C-B1D8-639BEB69E19A}" type="sibTrans" cxnId="{618DD9A3-C67F-4BF2-BE9A-3F81B9515D39}">
      <dgm:prSet/>
      <dgm:spPr/>
      <dgm:t>
        <a:bodyPr/>
        <a:lstStyle/>
        <a:p>
          <a:endParaRPr lang="en-US"/>
        </a:p>
      </dgm:t>
    </dgm:pt>
    <dgm:pt modelId="{DCD3D504-59C2-4C59-B329-385DD59F8661}">
      <dgm:prSet/>
      <dgm:spPr/>
      <dgm:t>
        <a:bodyPr/>
        <a:lstStyle/>
        <a:p>
          <a:r>
            <a:rPr lang="en-GB"/>
            <a:t>- CSRF Token</a:t>
          </a:r>
          <a:endParaRPr lang="en-US"/>
        </a:p>
      </dgm:t>
    </dgm:pt>
    <dgm:pt modelId="{4B763933-64CA-4D27-A48C-000DDDEA151A}" type="parTrans" cxnId="{F7853CB4-4162-46D0-82E9-CD14E8AA2314}">
      <dgm:prSet/>
      <dgm:spPr/>
      <dgm:t>
        <a:bodyPr/>
        <a:lstStyle/>
        <a:p>
          <a:endParaRPr lang="en-US"/>
        </a:p>
      </dgm:t>
    </dgm:pt>
    <dgm:pt modelId="{985323DB-18B9-48C6-8C3C-C1C971DD38F1}" type="sibTrans" cxnId="{F7853CB4-4162-46D0-82E9-CD14E8AA2314}">
      <dgm:prSet/>
      <dgm:spPr/>
      <dgm:t>
        <a:bodyPr/>
        <a:lstStyle/>
        <a:p>
          <a:endParaRPr lang="en-US"/>
        </a:p>
      </dgm:t>
    </dgm:pt>
    <dgm:pt modelId="{6102D8E2-DD34-4F96-A62F-007A87E534F8}">
      <dgm:prSet/>
      <dgm:spPr/>
      <dgm:t>
        <a:bodyPr/>
        <a:lstStyle/>
        <a:p>
          <a:r>
            <a:rPr lang="en-GB"/>
            <a:t>- Form Fields</a:t>
          </a:r>
          <a:endParaRPr lang="en-US"/>
        </a:p>
      </dgm:t>
    </dgm:pt>
    <dgm:pt modelId="{544D1D5C-56BE-462A-A0F9-C60574FCF614}" type="parTrans" cxnId="{FA9C6440-7836-48C4-97C1-4A29444C1B3F}">
      <dgm:prSet/>
      <dgm:spPr/>
      <dgm:t>
        <a:bodyPr/>
        <a:lstStyle/>
        <a:p>
          <a:endParaRPr lang="en-US"/>
        </a:p>
      </dgm:t>
    </dgm:pt>
    <dgm:pt modelId="{64581A7D-3DC0-41B5-BC92-DF37A66B8E0A}" type="sibTrans" cxnId="{FA9C6440-7836-48C4-97C1-4A29444C1B3F}">
      <dgm:prSet/>
      <dgm:spPr/>
      <dgm:t>
        <a:bodyPr/>
        <a:lstStyle/>
        <a:p>
          <a:endParaRPr lang="en-US"/>
        </a:p>
      </dgm:t>
    </dgm:pt>
    <dgm:pt modelId="{24E78DF1-B4B7-49DB-8FF5-96ED421CFBE5}" type="pres">
      <dgm:prSet presAssocID="{C18EC3BE-7C42-44E4-8CA1-033158823786}" presName="root" presStyleCnt="0">
        <dgm:presLayoutVars>
          <dgm:dir/>
          <dgm:resizeHandles val="exact"/>
        </dgm:presLayoutVars>
      </dgm:prSet>
      <dgm:spPr/>
    </dgm:pt>
    <dgm:pt modelId="{CC0EDF75-A001-475F-8FC7-EFAD655156A5}" type="pres">
      <dgm:prSet presAssocID="{C18EC3BE-7C42-44E4-8CA1-033158823786}" presName="container" presStyleCnt="0">
        <dgm:presLayoutVars>
          <dgm:dir/>
          <dgm:resizeHandles val="exact"/>
        </dgm:presLayoutVars>
      </dgm:prSet>
      <dgm:spPr/>
    </dgm:pt>
    <dgm:pt modelId="{707D4EE1-D66D-4393-8FB6-EFAE27B77E16}" type="pres">
      <dgm:prSet presAssocID="{2DC47296-AD63-4419-83F2-D1ED98E6E08B}" presName="compNode" presStyleCnt="0"/>
      <dgm:spPr/>
    </dgm:pt>
    <dgm:pt modelId="{C44536DA-1808-48E7-A140-1B4782E55BCF}" type="pres">
      <dgm:prSet presAssocID="{2DC47296-AD63-4419-83F2-D1ED98E6E08B}" presName="iconBgRect" presStyleLbl="bgShp" presStyleIdx="0" presStyleCnt="6"/>
      <dgm:spPr/>
    </dgm:pt>
    <dgm:pt modelId="{FEFC4818-1C49-46B4-B0CA-EF6ED3FA623C}" type="pres">
      <dgm:prSet presAssocID="{2DC47296-AD63-4419-83F2-D1ED98E6E08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9AF03F55-34CD-4FD4-AE9D-136A7445D49C}" type="pres">
      <dgm:prSet presAssocID="{2DC47296-AD63-4419-83F2-D1ED98E6E08B}" presName="spaceRect" presStyleCnt="0"/>
      <dgm:spPr/>
    </dgm:pt>
    <dgm:pt modelId="{9CAA5D4C-769B-4F99-8DE4-7EFD3EA91B9C}" type="pres">
      <dgm:prSet presAssocID="{2DC47296-AD63-4419-83F2-D1ED98E6E08B}" presName="textRect" presStyleLbl="revTx" presStyleIdx="0" presStyleCnt="6">
        <dgm:presLayoutVars>
          <dgm:chMax val="1"/>
          <dgm:chPref val="1"/>
        </dgm:presLayoutVars>
      </dgm:prSet>
      <dgm:spPr/>
    </dgm:pt>
    <dgm:pt modelId="{B3545C34-2F06-4A2A-9592-99DCC83605A5}" type="pres">
      <dgm:prSet presAssocID="{38018461-689A-4677-93DF-BBB68A35D875}" presName="sibTrans" presStyleLbl="sibTrans2D1" presStyleIdx="0" presStyleCnt="0"/>
      <dgm:spPr/>
    </dgm:pt>
    <dgm:pt modelId="{7CAAA2BF-A5A5-4C8E-AAE9-203866BCBEEC}" type="pres">
      <dgm:prSet presAssocID="{10D51806-B86C-4E14-8769-AD495E572028}" presName="compNode" presStyleCnt="0"/>
      <dgm:spPr/>
    </dgm:pt>
    <dgm:pt modelId="{B23F13C2-B779-4A6B-875B-51851C025BA4}" type="pres">
      <dgm:prSet presAssocID="{10D51806-B86C-4E14-8769-AD495E572028}" presName="iconBgRect" presStyleLbl="bgShp" presStyleIdx="1" presStyleCnt="6"/>
      <dgm:spPr/>
    </dgm:pt>
    <dgm:pt modelId="{6B10F292-07EF-4271-BB02-771208D70C02}" type="pres">
      <dgm:prSet presAssocID="{10D51806-B86C-4E14-8769-AD495E57202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DA494AC6-CABB-4AA7-B2C8-726A7A82CC47}" type="pres">
      <dgm:prSet presAssocID="{10D51806-B86C-4E14-8769-AD495E572028}" presName="spaceRect" presStyleCnt="0"/>
      <dgm:spPr/>
    </dgm:pt>
    <dgm:pt modelId="{1A8418A2-59CB-475F-B110-EC9CB39F3423}" type="pres">
      <dgm:prSet presAssocID="{10D51806-B86C-4E14-8769-AD495E572028}" presName="textRect" presStyleLbl="revTx" presStyleIdx="1" presStyleCnt="6">
        <dgm:presLayoutVars>
          <dgm:chMax val="1"/>
          <dgm:chPref val="1"/>
        </dgm:presLayoutVars>
      </dgm:prSet>
      <dgm:spPr/>
    </dgm:pt>
    <dgm:pt modelId="{08DC7BAB-C0ED-467E-B70C-CE94A037ABA5}" type="pres">
      <dgm:prSet presAssocID="{2F866247-A5C6-48AF-8F86-0D4A2FAE4694}" presName="sibTrans" presStyleLbl="sibTrans2D1" presStyleIdx="0" presStyleCnt="0"/>
      <dgm:spPr/>
    </dgm:pt>
    <dgm:pt modelId="{DE040730-E4E0-48F7-AE7D-E892437DDC1F}" type="pres">
      <dgm:prSet presAssocID="{35BC73CB-91DD-460D-9108-B68C3D3CFF96}" presName="compNode" presStyleCnt="0"/>
      <dgm:spPr/>
    </dgm:pt>
    <dgm:pt modelId="{6915F667-4C1B-469A-8350-B577B46391C7}" type="pres">
      <dgm:prSet presAssocID="{35BC73CB-91DD-460D-9108-B68C3D3CFF96}" presName="iconBgRect" presStyleLbl="bgShp" presStyleIdx="2" presStyleCnt="6"/>
      <dgm:spPr/>
    </dgm:pt>
    <dgm:pt modelId="{6F16E80C-9754-4E2F-A96A-D449B51CE92B}" type="pres">
      <dgm:prSet presAssocID="{35BC73CB-91DD-460D-9108-B68C3D3CFF9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x"/>
        </a:ext>
      </dgm:extLst>
    </dgm:pt>
    <dgm:pt modelId="{19064B04-737A-472E-8CAB-9C548E508005}" type="pres">
      <dgm:prSet presAssocID="{35BC73CB-91DD-460D-9108-B68C3D3CFF96}" presName="spaceRect" presStyleCnt="0"/>
      <dgm:spPr/>
    </dgm:pt>
    <dgm:pt modelId="{454F187C-7F16-4839-8E7C-373210977D2C}" type="pres">
      <dgm:prSet presAssocID="{35BC73CB-91DD-460D-9108-B68C3D3CFF96}" presName="textRect" presStyleLbl="revTx" presStyleIdx="2" presStyleCnt="6">
        <dgm:presLayoutVars>
          <dgm:chMax val="1"/>
          <dgm:chPref val="1"/>
        </dgm:presLayoutVars>
      </dgm:prSet>
      <dgm:spPr/>
    </dgm:pt>
    <dgm:pt modelId="{028F09E7-B2F3-4967-84AE-CBC63B95FE78}" type="pres">
      <dgm:prSet presAssocID="{1E618276-FD9A-401E-9143-733B8FF110A8}" presName="sibTrans" presStyleLbl="sibTrans2D1" presStyleIdx="0" presStyleCnt="0"/>
      <dgm:spPr/>
    </dgm:pt>
    <dgm:pt modelId="{67D68B9A-57F5-4FC9-8714-C23422AF4BB2}" type="pres">
      <dgm:prSet presAssocID="{C6030B9A-7E20-405C-BB4C-2B9F380AECFF}" presName="compNode" presStyleCnt="0"/>
      <dgm:spPr/>
    </dgm:pt>
    <dgm:pt modelId="{F011EF34-A5B1-471B-B8EE-EE1474DCAF25}" type="pres">
      <dgm:prSet presAssocID="{C6030B9A-7E20-405C-BB4C-2B9F380AECFF}" presName="iconBgRect" presStyleLbl="bgShp" presStyleIdx="3" presStyleCnt="6"/>
      <dgm:spPr/>
    </dgm:pt>
    <dgm:pt modelId="{B700E870-DE7C-438D-B654-D36197B66CA8}" type="pres">
      <dgm:prSet presAssocID="{C6030B9A-7E20-405C-BB4C-2B9F380AECF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mark"/>
        </a:ext>
      </dgm:extLst>
    </dgm:pt>
    <dgm:pt modelId="{F25819EF-AEDA-41A4-84E7-907FD75981D2}" type="pres">
      <dgm:prSet presAssocID="{C6030B9A-7E20-405C-BB4C-2B9F380AECFF}" presName="spaceRect" presStyleCnt="0"/>
      <dgm:spPr/>
    </dgm:pt>
    <dgm:pt modelId="{96BC976D-5C99-467E-ACC8-B577689CE7F0}" type="pres">
      <dgm:prSet presAssocID="{C6030B9A-7E20-405C-BB4C-2B9F380AECFF}" presName="textRect" presStyleLbl="revTx" presStyleIdx="3" presStyleCnt="6">
        <dgm:presLayoutVars>
          <dgm:chMax val="1"/>
          <dgm:chPref val="1"/>
        </dgm:presLayoutVars>
      </dgm:prSet>
      <dgm:spPr/>
    </dgm:pt>
    <dgm:pt modelId="{55303787-5F3A-4D66-B2AC-9CB5CAE1E845}" type="pres">
      <dgm:prSet presAssocID="{C2233E73-675C-465C-B1D8-639BEB69E19A}" presName="sibTrans" presStyleLbl="sibTrans2D1" presStyleIdx="0" presStyleCnt="0"/>
      <dgm:spPr/>
    </dgm:pt>
    <dgm:pt modelId="{F61A4CDB-87E5-42C5-815D-19FDFA3B4622}" type="pres">
      <dgm:prSet presAssocID="{DCD3D504-59C2-4C59-B329-385DD59F8661}" presName="compNode" presStyleCnt="0"/>
      <dgm:spPr/>
    </dgm:pt>
    <dgm:pt modelId="{DE14735B-CBA0-4258-98F9-169BBEB5ECC2}" type="pres">
      <dgm:prSet presAssocID="{DCD3D504-59C2-4C59-B329-385DD59F8661}" presName="iconBgRect" presStyleLbl="bgShp" presStyleIdx="4" presStyleCnt="6"/>
      <dgm:spPr/>
    </dgm:pt>
    <dgm:pt modelId="{E6761305-AAD4-4BFF-B9AA-B76C4B8E97B0}" type="pres">
      <dgm:prSet presAssocID="{DCD3D504-59C2-4C59-B329-385DD59F866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ins"/>
        </a:ext>
      </dgm:extLst>
    </dgm:pt>
    <dgm:pt modelId="{B118BC17-7FD6-4A4A-B10E-A450039136E2}" type="pres">
      <dgm:prSet presAssocID="{DCD3D504-59C2-4C59-B329-385DD59F8661}" presName="spaceRect" presStyleCnt="0"/>
      <dgm:spPr/>
    </dgm:pt>
    <dgm:pt modelId="{BCA44133-EA4B-4EEC-B681-05D1CCBDEF23}" type="pres">
      <dgm:prSet presAssocID="{DCD3D504-59C2-4C59-B329-385DD59F8661}" presName="textRect" presStyleLbl="revTx" presStyleIdx="4" presStyleCnt="6">
        <dgm:presLayoutVars>
          <dgm:chMax val="1"/>
          <dgm:chPref val="1"/>
        </dgm:presLayoutVars>
      </dgm:prSet>
      <dgm:spPr/>
    </dgm:pt>
    <dgm:pt modelId="{DA5BFD47-9F6A-443E-885A-30117767A70D}" type="pres">
      <dgm:prSet presAssocID="{985323DB-18B9-48C6-8C3C-C1C971DD38F1}" presName="sibTrans" presStyleLbl="sibTrans2D1" presStyleIdx="0" presStyleCnt="0"/>
      <dgm:spPr/>
    </dgm:pt>
    <dgm:pt modelId="{84871385-5C1D-4B6E-8D85-670BBCBBDB2F}" type="pres">
      <dgm:prSet presAssocID="{6102D8E2-DD34-4F96-A62F-007A87E534F8}" presName="compNode" presStyleCnt="0"/>
      <dgm:spPr/>
    </dgm:pt>
    <dgm:pt modelId="{28886F99-B68B-40C0-AB08-BF1C0C8E09AC}" type="pres">
      <dgm:prSet presAssocID="{6102D8E2-DD34-4F96-A62F-007A87E534F8}" presName="iconBgRect" presStyleLbl="bgShp" presStyleIdx="5" presStyleCnt="6"/>
      <dgm:spPr/>
    </dgm:pt>
    <dgm:pt modelId="{F8E25CFC-D5DE-46E1-87F7-23E041218AA8}" type="pres">
      <dgm:prSet presAssocID="{6102D8E2-DD34-4F96-A62F-007A87E534F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DAC7A3A6-2E33-4823-89EC-AA1DDE7251EB}" type="pres">
      <dgm:prSet presAssocID="{6102D8E2-DD34-4F96-A62F-007A87E534F8}" presName="spaceRect" presStyleCnt="0"/>
      <dgm:spPr/>
    </dgm:pt>
    <dgm:pt modelId="{111AB2ED-26DD-4D11-B636-77667228C544}" type="pres">
      <dgm:prSet presAssocID="{6102D8E2-DD34-4F96-A62F-007A87E534F8}" presName="textRect" presStyleLbl="revTx" presStyleIdx="5" presStyleCnt="6">
        <dgm:presLayoutVars>
          <dgm:chMax val="1"/>
          <dgm:chPref val="1"/>
        </dgm:presLayoutVars>
      </dgm:prSet>
      <dgm:spPr/>
    </dgm:pt>
  </dgm:ptLst>
  <dgm:cxnLst>
    <dgm:cxn modelId="{15E7D301-49AF-48A6-AC4A-662354CF8B53}" srcId="{C18EC3BE-7C42-44E4-8CA1-033158823786}" destId="{2DC47296-AD63-4419-83F2-D1ED98E6E08B}" srcOrd="0" destOrd="0" parTransId="{0A9B81F0-8EE3-4E54-B8D0-591377CEA167}" sibTransId="{38018461-689A-4677-93DF-BBB68A35D875}"/>
    <dgm:cxn modelId="{ACCAEF02-F1F6-44CB-96F3-C0DB36A49D61}" type="presOf" srcId="{C2233E73-675C-465C-B1D8-639BEB69E19A}" destId="{55303787-5F3A-4D66-B2AC-9CB5CAE1E845}" srcOrd="0" destOrd="0" presId="urn:microsoft.com/office/officeart/2018/2/layout/IconCircleList"/>
    <dgm:cxn modelId="{A12EB41C-0151-4EB6-A765-ED8765606E88}" type="presOf" srcId="{35BC73CB-91DD-460D-9108-B68C3D3CFF96}" destId="{454F187C-7F16-4839-8E7C-373210977D2C}" srcOrd="0" destOrd="0" presId="urn:microsoft.com/office/officeart/2018/2/layout/IconCircleList"/>
    <dgm:cxn modelId="{FA9C6440-7836-48C4-97C1-4A29444C1B3F}" srcId="{C18EC3BE-7C42-44E4-8CA1-033158823786}" destId="{6102D8E2-DD34-4F96-A62F-007A87E534F8}" srcOrd="5" destOrd="0" parTransId="{544D1D5C-56BE-462A-A0F9-C60574FCF614}" sibTransId="{64581A7D-3DC0-41B5-BC92-DF37A66B8E0A}"/>
    <dgm:cxn modelId="{2042824A-3E41-4B8C-B997-0926CAB96866}" srcId="{C18EC3BE-7C42-44E4-8CA1-033158823786}" destId="{35BC73CB-91DD-460D-9108-B68C3D3CFF96}" srcOrd="2" destOrd="0" parTransId="{91737341-8A80-4FD5-B698-54F29EF78F37}" sibTransId="{1E618276-FD9A-401E-9143-733B8FF110A8}"/>
    <dgm:cxn modelId="{53CD7C6B-3CA7-4718-9534-BDE6D4BFA669}" type="presOf" srcId="{C6030B9A-7E20-405C-BB4C-2B9F380AECFF}" destId="{96BC976D-5C99-467E-ACC8-B577689CE7F0}" srcOrd="0" destOrd="0" presId="urn:microsoft.com/office/officeart/2018/2/layout/IconCircleList"/>
    <dgm:cxn modelId="{293FAD6B-3007-4204-9775-6D5ACF153CAD}" type="presOf" srcId="{1E618276-FD9A-401E-9143-733B8FF110A8}" destId="{028F09E7-B2F3-4967-84AE-CBC63B95FE78}" srcOrd="0" destOrd="0" presId="urn:microsoft.com/office/officeart/2018/2/layout/IconCircleList"/>
    <dgm:cxn modelId="{F4B6B34F-66DD-4706-A582-02331DFB6EC1}" type="presOf" srcId="{DCD3D504-59C2-4C59-B329-385DD59F8661}" destId="{BCA44133-EA4B-4EEC-B681-05D1CCBDEF23}" srcOrd="0" destOrd="0" presId="urn:microsoft.com/office/officeart/2018/2/layout/IconCircleList"/>
    <dgm:cxn modelId="{FFAB6F7A-EB1D-48FC-B4C0-FA0FEE47BC12}" type="presOf" srcId="{2F866247-A5C6-48AF-8F86-0D4A2FAE4694}" destId="{08DC7BAB-C0ED-467E-B70C-CE94A037ABA5}" srcOrd="0" destOrd="0" presId="urn:microsoft.com/office/officeart/2018/2/layout/IconCircleList"/>
    <dgm:cxn modelId="{47887990-0B7F-482C-9F2F-7248155448F3}" type="presOf" srcId="{985323DB-18B9-48C6-8C3C-C1C971DD38F1}" destId="{DA5BFD47-9F6A-443E-885A-30117767A70D}" srcOrd="0" destOrd="0" presId="urn:microsoft.com/office/officeart/2018/2/layout/IconCircleList"/>
    <dgm:cxn modelId="{618DD9A3-C67F-4BF2-BE9A-3F81B9515D39}" srcId="{C18EC3BE-7C42-44E4-8CA1-033158823786}" destId="{C6030B9A-7E20-405C-BB4C-2B9F380AECFF}" srcOrd="3" destOrd="0" parTransId="{2FAFA27E-0E1C-4BAD-81EA-2E86C108902F}" sibTransId="{C2233E73-675C-465C-B1D8-639BEB69E19A}"/>
    <dgm:cxn modelId="{2D24F0A3-0C5D-4910-8D8B-4E84A8DF5F58}" type="presOf" srcId="{2DC47296-AD63-4419-83F2-D1ED98E6E08B}" destId="{9CAA5D4C-769B-4F99-8DE4-7EFD3EA91B9C}" srcOrd="0" destOrd="0" presId="urn:microsoft.com/office/officeart/2018/2/layout/IconCircleList"/>
    <dgm:cxn modelId="{CD3DC9A5-703E-438B-9689-FD7A874E218D}" srcId="{C18EC3BE-7C42-44E4-8CA1-033158823786}" destId="{10D51806-B86C-4E14-8769-AD495E572028}" srcOrd="1" destOrd="0" parTransId="{2BCDB6F6-04EB-4D11-86A5-71897C62647C}" sibTransId="{2F866247-A5C6-48AF-8F86-0D4A2FAE4694}"/>
    <dgm:cxn modelId="{472B6AB2-9677-43F6-A2A8-6359717A4D64}" type="presOf" srcId="{10D51806-B86C-4E14-8769-AD495E572028}" destId="{1A8418A2-59CB-475F-B110-EC9CB39F3423}" srcOrd="0" destOrd="0" presId="urn:microsoft.com/office/officeart/2018/2/layout/IconCircleList"/>
    <dgm:cxn modelId="{F7853CB4-4162-46D0-82E9-CD14E8AA2314}" srcId="{C18EC3BE-7C42-44E4-8CA1-033158823786}" destId="{DCD3D504-59C2-4C59-B329-385DD59F8661}" srcOrd="4" destOrd="0" parTransId="{4B763933-64CA-4D27-A48C-000DDDEA151A}" sibTransId="{985323DB-18B9-48C6-8C3C-C1C971DD38F1}"/>
    <dgm:cxn modelId="{124A0FBA-A6B2-42DB-99FA-BB1C245CA5BE}" type="presOf" srcId="{38018461-689A-4677-93DF-BBB68A35D875}" destId="{B3545C34-2F06-4A2A-9592-99DCC83605A5}" srcOrd="0" destOrd="0" presId="urn:microsoft.com/office/officeart/2018/2/layout/IconCircleList"/>
    <dgm:cxn modelId="{F438A3D2-AA69-4289-93C2-D02D0EE48E2A}" type="presOf" srcId="{6102D8E2-DD34-4F96-A62F-007A87E534F8}" destId="{111AB2ED-26DD-4D11-B636-77667228C544}" srcOrd="0" destOrd="0" presId="urn:microsoft.com/office/officeart/2018/2/layout/IconCircleList"/>
    <dgm:cxn modelId="{B36E5EEB-3DBE-4324-A3D8-8719CAF20788}" type="presOf" srcId="{C18EC3BE-7C42-44E4-8CA1-033158823786}" destId="{24E78DF1-B4B7-49DB-8FF5-96ED421CFBE5}" srcOrd="0" destOrd="0" presId="urn:microsoft.com/office/officeart/2018/2/layout/IconCircleList"/>
    <dgm:cxn modelId="{48E374DD-B7E3-4A3F-801B-9A699409D03F}" type="presParOf" srcId="{24E78DF1-B4B7-49DB-8FF5-96ED421CFBE5}" destId="{CC0EDF75-A001-475F-8FC7-EFAD655156A5}" srcOrd="0" destOrd="0" presId="urn:microsoft.com/office/officeart/2018/2/layout/IconCircleList"/>
    <dgm:cxn modelId="{D1501294-08CD-4C00-9B71-0672F0A2342D}" type="presParOf" srcId="{CC0EDF75-A001-475F-8FC7-EFAD655156A5}" destId="{707D4EE1-D66D-4393-8FB6-EFAE27B77E16}" srcOrd="0" destOrd="0" presId="urn:microsoft.com/office/officeart/2018/2/layout/IconCircleList"/>
    <dgm:cxn modelId="{FDCA7B38-E7D1-4606-867D-0059FDA4A582}" type="presParOf" srcId="{707D4EE1-D66D-4393-8FB6-EFAE27B77E16}" destId="{C44536DA-1808-48E7-A140-1B4782E55BCF}" srcOrd="0" destOrd="0" presId="urn:microsoft.com/office/officeart/2018/2/layout/IconCircleList"/>
    <dgm:cxn modelId="{26E2B72A-E15C-43E5-A2EC-1089CC53F9F5}" type="presParOf" srcId="{707D4EE1-D66D-4393-8FB6-EFAE27B77E16}" destId="{FEFC4818-1C49-46B4-B0CA-EF6ED3FA623C}" srcOrd="1" destOrd="0" presId="urn:microsoft.com/office/officeart/2018/2/layout/IconCircleList"/>
    <dgm:cxn modelId="{7CD8583F-E7B8-43AE-AC08-281FC421706B}" type="presParOf" srcId="{707D4EE1-D66D-4393-8FB6-EFAE27B77E16}" destId="{9AF03F55-34CD-4FD4-AE9D-136A7445D49C}" srcOrd="2" destOrd="0" presId="urn:microsoft.com/office/officeart/2018/2/layout/IconCircleList"/>
    <dgm:cxn modelId="{4FD2D210-B30C-468F-9379-B30E33E833FE}" type="presParOf" srcId="{707D4EE1-D66D-4393-8FB6-EFAE27B77E16}" destId="{9CAA5D4C-769B-4F99-8DE4-7EFD3EA91B9C}" srcOrd="3" destOrd="0" presId="urn:microsoft.com/office/officeart/2018/2/layout/IconCircleList"/>
    <dgm:cxn modelId="{2052B107-2968-4727-B555-DDC4B7221ADB}" type="presParOf" srcId="{CC0EDF75-A001-475F-8FC7-EFAD655156A5}" destId="{B3545C34-2F06-4A2A-9592-99DCC83605A5}" srcOrd="1" destOrd="0" presId="urn:microsoft.com/office/officeart/2018/2/layout/IconCircleList"/>
    <dgm:cxn modelId="{C0F61079-F1E5-4C86-A1DF-1096058C9299}" type="presParOf" srcId="{CC0EDF75-A001-475F-8FC7-EFAD655156A5}" destId="{7CAAA2BF-A5A5-4C8E-AAE9-203866BCBEEC}" srcOrd="2" destOrd="0" presId="urn:microsoft.com/office/officeart/2018/2/layout/IconCircleList"/>
    <dgm:cxn modelId="{2864E208-CC06-4515-9888-619EDA96973B}" type="presParOf" srcId="{7CAAA2BF-A5A5-4C8E-AAE9-203866BCBEEC}" destId="{B23F13C2-B779-4A6B-875B-51851C025BA4}" srcOrd="0" destOrd="0" presId="urn:microsoft.com/office/officeart/2018/2/layout/IconCircleList"/>
    <dgm:cxn modelId="{CB6CAC57-72EF-4672-9FBA-AF40243DBFBA}" type="presParOf" srcId="{7CAAA2BF-A5A5-4C8E-AAE9-203866BCBEEC}" destId="{6B10F292-07EF-4271-BB02-771208D70C02}" srcOrd="1" destOrd="0" presId="urn:microsoft.com/office/officeart/2018/2/layout/IconCircleList"/>
    <dgm:cxn modelId="{E91FBE6C-98A2-489B-81FE-0839B3759658}" type="presParOf" srcId="{7CAAA2BF-A5A5-4C8E-AAE9-203866BCBEEC}" destId="{DA494AC6-CABB-4AA7-B2C8-726A7A82CC47}" srcOrd="2" destOrd="0" presId="urn:microsoft.com/office/officeart/2018/2/layout/IconCircleList"/>
    <dgm:cxn modelId="{0077E1BE-0F2F-4CCE-888B-5E8319B4B0A4}" type="presParOf" srcId="{7CAAA2BF-A5A5-4C8E-AAE9-203866BCBEEC}" destId="{1A8418A2-59CB-475F-B110-EC9CB39F3423}" srcOrd="3" destOrd="0" presId="urn:microsoft.com/office/officeart/2018/2/layout/IconCircleList"/>
    <dgm:cxn modelId="{F1828E3D-1CDF-43BA-97F5-6A895AE1C220}" type="presParOf" srcId="{CC0EDF75-A001-475F-8FC7-EFAD655156A5}" destId="{08DC7BAB-C0ED-467E-B70C-CE94A037ABA5}" srcOrd="3" destOrd="0" presId="urn:microsoft.com/office/officeart/2018/2/layout/IconCircleList"/>
    <dgm:cxn modelId="{F19040A4-BB20-4D15-9795-3F905EEF3EDD}" type="presParOf" srcId="{CC0EDF75-A001-475F-8FC7-EFAD655156A5}" destId="{DE040730-E4E0-48F7-AE7D-E892437DDC1F}" srcOrd="4" destOrd="0" presId="urn:microsoft.com/office/officeart/2018/2/layout/IconCircleList"/>
    <dgm:cxn modelId="{F5BFCF08-E1D8-4132-9D1B-8D29F60C1146}" type="presParOf" srcId="{DE040730-E4E0-48F7-AE7D-E892437DDC1F}" destId="{6915F667-4C1B-469A-8350-B577B46391C7}" srcOrd="0" destOrd="0" presId="urn:microsoft.com/office/officeart/2018/2/layout/IconCircleList"/>
    <dgm:cxn modelId="{77B8FEE8-E07B-4799-94DF-2563929E060F}" type="presParOf" srcId="{DE040730-E4E0-48F7-AE7D-E892437DDC1F}" destId="{6F16E80C-9754-4E2F-A96A-D449B51CE92B}" srcOrd="1" destOrd="0" presId="urn:microsoft.com/office/officeart/2018/2/layout/IconCircleList"/>
    <dgm:cxn modelId="{66EE3E25-A3E8-4C41-A85B-033C7CEE6D03}" type="presParOf" srcId="{DE040730-E4E0-48F7-AE7D-E892437DDC1F}" destId="{19064B04-737A-472E-8CAB-9C548E508005}" srcOrd="2" destOrd="0" presId="urn:microsoft.com/office/officeart/2018/2/layout/IconCircleList"/>
    <dgm:cxn modelId="{CE3B1265-6192-4C35-90EB-2973318777C9}" type="presParOf" srcId="{DE040730-E4E0-48F7-AE7D-E892437DDC1F}" destId="{454F187C-7F16-4839-8E7C-373210977D2C}" srcOrd="3" destOrd="0" presId="urn:microsoft.com/office/officeart/2018/2/layout/IconCircleList"/>
    <dgm:cxn modelId="{E31E36E3-6F94-470D-A9A6-523632CB1950}" type="presParOf" srcId="{CC0EDF75-A001-475F-8FC7-EFAD655156A5}" destId="{028F09E7-B2F3-4967-84AE-CBC63B95FE78}" srcOrd="5" destOrd="0" presId="urn:microsoft.com/office/officeart/2018/2/layout/IconCircleList"/>
    <dgm:cxn modelId="{93A4D8EB-F3BD-4BB4-9A44-EFC8A9B3DEF3}" type="presParOf" srcId="{CC0EDF75-A001-475F-8FC7-EFAD655156A5}" destId="{67D68B9A-57F5-4FC9-8714-C23422AF4BB2}" srcOrd="6" destOrd="0" presId="urn:microsoft.com/office/officeart/2018/2/layout/IconCircleList"/>
    <dgm:cxn modelId="{3A5BE21C-54E4-4FA9-A627-469E73EDD7D4}" type="presParOf" srcId="{67D68B9A-57F5-4FC9-8714-C23422AF4BB2}" destId="{F011EF34-A5B1-471B-B8EE-EE1474DCAF25}" srcOrd="0" destOrd="0" presId="urn:microsoft.com/office/officeart/2018/2/layout/IconCircleList"/>
    <dgm:cxn modelId="{B1C88004-C4ED-4580-8AC8-89185ADE24AD}" type="presParOf" srcId="{67D68B9A-57F5-4FC9-8714-C23422AF4BB2}" destId="{B700E870-DE7C-438D-B654-D36197B66CA8}" srcOrd="1" destOrd="0" presId="urn:microsoft.com/office/officeart/2018/2/layout/IconCircleList"/>
    <dgm:cxn modelId="{D3B1A6F5-E208-43DD-9E36-536ED08C0FCD}" type="presParOf" srcId="{67D68B9A-57F5-4FC9-8714-C23422AF4BB2}" destId="{F25819EF-AEDA-41A4-84E7-907FD75981D2}" srcOrd="2" destOrd="0" presId="urn:microsoft.com/office/officeart/2018/2/layout/IconCircleList"/>
    <dgm:cxn modelId="{93F776BB-5453-458C-9D12-10502E3D7A90}" type="presParOf" srcId="{67D68B9A-57F5-4FC9-8714-C23422AF4BB2}" destId="{96BC976D-5C99-467E-ACC8-B577689CE7F0}" srcOrd="3" destOrd="0" presId="urn:microsoft.com/office/officeart/2018/2/layout/IconCircleList"/>
    <dgm:cxn modelId="{6D886CE2-8D28-4E83-B744-ABC8C7A43129}" type="presParOf" srcId="{CC0EDF75-A001-475F-8FC7-EFAD655156A5}" destId="{55303787-5F3A-4D66-B2AC-9CB5CAE1E845}" srcOrd="7" destOrd="0" presId="urn:microsoft.com/office/officeart/2018/2/layout/IconCircleList"/>
    <dgm:cxn modelId="{BECC57F0-83BF-4898-80BE-29DFE58DFA42}" type="presParOf" srcId="{CC0EDF75-A001-475F-8FC7-EFAD655156A5}" destId="{F61A4CDB-87E5-42C5-815D-19FDFA3B4622}" srcOrd="8" destOrd="0" presId="urn:microsoft.com/office/officeart/2018/2/layout/IconCircleList"/>
    <dgm:cxn modelId="{064EEDF6-89AE-4E0E-86EA-A304D39148B9}" type="presParOf" srcId="{F61A4CDB-87E5-42C5-815D-19FDFA3B4622}" destId="{DE14735B-CBA0-4258-98F9-169BBEB5ECC2}" srcOrd="0" destOrd="0" presId="urn:microsoft.com/office/officeart/2018/2/layout/IconCircleList"/>
    <dgm:cxn modelId="{735E524A-3AA7-4AD9-A6BC-F63502907C6B}" type="presParOf" srcId="{F61A4CDB-87E5-42C5-815D-19FDFA3B4622}" destId="{E6761305-AAD4-4BFF-B9AA-B76C4B8E97B0}" srcOrd="1" destOrd="0" presId="urn:microsoft.com/office/officeart/2018/2/layout/IconCircleList"/>
    <dgm:cxn modelId="{731D626B-FDB6-43D6-82AF-5607C743965E}" type="presParOf" srcId="{F61A4CDB-87E5-42C5-815D-19FDFA3B4622}" destId="{B118BC17-7FD6-4A4A-B10E-A450039136E2}" srcOrd="2" destOrd="0" presId="urn:microsoft.com/office/officeart/2018/2/layout/IconCircleList"/>
    <dgm:cxn modelId="{D3F5EF5A-957B-488D-AC68-66C7211AD7F3}" type="presParOf" srcId="{F61A4CDB-87E5-42C5-815D-19FDFA3B4622}" destId="{BCA44133-EA4B-4EEC-B681-05D1CCBDEF23}" srcOrd="3" destOrd="0" presId="urn:microsoft.com/office/officeart/2018/2/layout/IconCircleList"/>
    <dgm:cxn modelId="{77CA2DED-5FFA-433C-9E5E-F2E2533180FA}" type="presParOf" srcId="{CC0EDF75-A001-475F-8FC7-EFAD655156A5}" destId="{DA5BFD47-9F6A-443E-885A-30117767A70D}" srcOrd="9" destOrd="0" presId="urn:microsoft.com/office/officeart/2018/2/layout/IconCircleList"/>
    <dgm:cxn modelId="{1A668ABA-B795-4009-9E83-54E9679A5C8A}" type="presParOf" srcId="{CC0EDF75-A001-475F-8FC7-EFAD655156A5}" destId="{84871385-5C1D-4B6E-8D85-670BBCBBDB2F}" srcOrd="10" destOrd="0" presId="urn:microsoft.com/office/officeart/2018/2/layout/IconCircleList"/>
    <dgm:cxn modelId="{48E85F5A-731C-4195-9E71-E2AAD093927F}" type="presParOf" srcId="{84871385-5C1D-4B6E-8D85-670BBCBBDB2F}" destId="{28886F99-B68B-40C0-AB08-BF1C0C8E09AC}" srcOrd="0" destOrd="0" presId="urn:microsoft.com/office/officeart/2018/2/layout/IconCircleList"/>
    <dgm:cxn modelId="{D7FDD64F-7FD4-4435-922C-8D67A12631E8}" type="presParOf" srcId="{84871385-5C1D-4B6E-8D85-670BBCBBDB2F}" destId="{F8E25CFC-D5DE-46E1-87F7-23E041218AA8}" srcOrd="1" destOrd="0" presId="urn:microsoft.com/office/officeart/2018/2/layout/IconCircleList"/>
    <dgm:cxn modelId="{3678BD73-ED70-415F-A4CD-1D928ECCD08F}" type="presParOf" srcId="{84871385-5C1D-4B6E-8D85-670BBCBBDB2F}" destId="{DAC7A3A6-2E33-4823-89EC-AA1DDE7251EB}" srcOrd="2" destOrd="0" presId="urn:microsoft.com/office/officeart/2018/2/layout/IconCircleList"/>
    <dgm:cxn modelId="{8E4E8FFA-4F1C-4C20-B08B-8130FAFBD4FE}" type="presParOf" srcId="{84871385-5C1D-4B6E-8D85-670BBCBBDB2F}" destId="{111AB2ED-26DD-4D11-B636-77667228C54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3CC6A93-7602-4FFA-AAD6-184C27D52593}" type="doc">
      <dgm:prSet loTypeId="urn:microsoft.com/office/officeart/2018/2/layout/IconCircleList" loCatId="icon" qsTypeId="urn:microsoft.com/office/officeart/2005/8/quickstyle/simple1" qsCatId="simple" csTypeId="urn:microsoft.com/office/officeart/2005/8/colors/colorful2" csCatId="colorful" phldr="1"/>
      <dgm:spPr/>
      <dgm:t>
        <a:bodyPr/>
        <a:lstStyle/>
        <a:p>
          <a:endParaRPr lang="en-US"/>
        </a:p>
      </dgm:t>
    </dgm:pt>
    <dgm:pt modelId="{599CAE69-87A7-4C3A-A40C-025E28643C69}">
      <dgm:prSet custT="1"/>
      <dgm:spPr/>
      <dgm:t>
        <a:bodyPr/>
        <a:lstStyle/>
        <a:p>
          <a:r>
            <a:rPr lang="en-US" sz="2800" dirty="0" err="1"/>
            <a:t>Django</a:t>
          </a:r>
          <a:r>
            <a:rPr lang="en-US" sz="2800" dirty="0"/>
            <a:t> is python framework that makes it easier to create web sites.</a:t>
          </a:r>
        </a:p>
      </dgm:t>
    </dgm:pt>
    <dgm:pt modelId="{855CCD0F-0E4D-4447-8875-BD5334310DEC}" type="parTrans" cxnId="{2574012E-EC56-4365-A8CF-A70E735ECB26}">
      <dgm:prSet/>
      <dgm:spPr/>
      <dgm:t>
        <a:bodyPr/>
        <a:lstStyle/>
        <a:p>
          <a:endParaRPr lang="en-US"/>
        </a:p>
      </dgm:t>
    </dgm:pt>
    <dgm:pt modelId="{6C0DB503-F583-41F9-B1A4-9724482D844F}" type="sibTrans" cxnId="{2574012E-EC56-4365-A8CF-A70E735ECB26}">
      <dgm:prSet/>
      <dgm:spPr/>
      <dgm:t>
        <a:bodyPr/>
        <a:lstStyle/>
        <a:p>
          <a:endParaRPr lang="en-US"/>
        </a:p>
      </dgm:t>
    </dgm:pt>
    <dgm:pt modelId="{24E6B7F7-78A3-452E-988A-40D170C63BBC}">
      <dgm:prSet custT="1"/>
      <dgm:spPr/>
      <dgm:t>
        <a:bodyPr/>
        <a:lstStyle/>
        <a:p>
          <a:r>
            <a:rPr lang="en-US" sz="2800" dirty="0"/>
            <a:t>This framework allows you to create a virtual environment contains from front and backend to create your website.</a:t>
          </a:r>
        </a:p>
      </dgm:t>
    </dgm:pt>
    <dgm:pt modelId="{A0FC4B40-C308-4DE9-BF8A-9A4264542C8F}" type="parTrans" cxnId="{BFC9AB35-B0A0-409C-B143-CB804D7239AB}">
      <dgm:prSet/>
      <dgm:spPr/>
      <dgm:t>
        <a:bodyPr/>
        <a:lstStyle/>
        <a:p>
          <a:endParaRPr lang="en-US"/>
        </a:p>
      </dgm:t>
    </dgm:pt>
    <dgm:pt modelId="{32A6486C-D75C-4EB0-98E2-2851134070C5}" type="sibTrans" cxnId="{BFC9AB35-B0A0-409C-B143-CB804D7239AB}">
      <dgm:prSet/>
      <dgm:spPr/>
      <dgm:t>
        <a:bodyPr/>
        <a:lstStyle/>
        <a:p>
          <a:endParaRPr lang="en-US"/>
        </a:p>
      </dgm:t>
    </dgm:pt>
    <dgm:pt modelId="{4A11B20E-75A7-409A-965C-B4772ECBE4FE}" type="pres">
      <dgm:prSet presAssocID="{F3CC6A93-7602-4FFA-AAD6-184C27D52593}" presName="root" presStyleCnt="0">
        <dgm:presLayoutVars>
          <dgm:dir/>
          <dgm:resizeHandles val="exact"/>
        </dgm:presLayoutVars>
      </dgm:prSet>
      <dgm:spPr/>
    </dgm:pt>
    <dgm:pt modelId="{726A5C05-C042-4BFD-9085-87C47C316A66}" type="pres">
      <dgm:prSet presAssocID="{F3CC6A93-7602-4FFA-AAD6-184C27D52593}" presName="container" presStyleCnt="0">
        <dgm:presLayoutVars>
          <dgm:dir/>
          <dgm:resizeHandles val="exact"/>
        </dgm:presLayoutVars>
      </dgm:prSet>
      <dgm:spPr/>
    </dgm:pt>
    <dgm:pt modelId="{D13167EA-1EA9-4E27-8543-5E30992E212F}" type="pres">
      <dgm:prSet presAssocID="{599CAE69-87A7-4C3A-A40C-025E28643C69}" presName="compNode" presStyleCnt="0"/>
      <dgm:spPr/>
    </dgm:pt>
    <dgm:pt modelId="{F5DF74B1-0A16-49C8-B408-D240B49E5B38}" type="pres">
      <dgm:prSet presAssocID="{599CAE69-87A7-4C3A-A40C-025E28643C69}" presName="iconBgRect" presStyleLbl="bgShp" presStyleIdx="0" presStyleCnt="2"/>
      <dgm:spPr/>
    </dgm:pt>
    <dgm:pt modelId="{CBB5FCF1-BF6B-4607-8610-C3AD34C4F6CA}" type="pres">
      <dgm:prSet presAssocID="{599CAE69-87A7-4C3A-A40C-025E28643C6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3876D164-E95B-4D89-9F11-9FFFBED80E01}" type="pres">
      <dgm:prSet presAssocID="{599CAE69-87A7-4C3A-A40C-025E28643C69}" presName="spaceRect" presStyleCnt="0"/>
      <dgm:spPr/>
    </dgm:pt>
    <dgm:pt modelId="{1710C626-CEFB-4CD2-A163-F6904E8D2AEE}" type="pres">
      <dgm:prSet presAssocID="{599CAE69-87A7-4C3A-A40C-025E28643C69}" presName="textRect" presStyleLbl="revTx" presStyleIdx="0" presStyleCnt="2" custScaleX="108169">
        <dgm:presLayoutVars>
          <dgm:chMax val="1"/>
          <dgm:chPref val="1"/>
        </dgm:presLayoutVars>
      </dgm:prSet>
      <dgm:spPr/>
    </dgm:pt>
    <dgm:pt modelId="{7D68995B-6107-41D8-9718-E43185481445}" type="pres">
      <dgm:prSet presAssocID="{6C0DB503-F583-41F9-B1A4-9724482D844F}" presName="sibTrans" presStyleLbl="sibTrans2D1" presStyleIdx="0" presStyleCnt="0"/>
      <dgm:spPr/>
    </dgm:pt>
    <dgm:pt modelId="{A567FE42-1859-4462-BC09-6EEDBE2C0765}" type="pres">
      <dgm:prSet presAssocID="{24E6B7F7-78A3-452E-988A-40D170C63BBC}" presName="compNode" presStyleCnt="0"/>
      <dgm:spPr/>
    </dgm:pt>
    <dgm:pt modelId="{BBE09603-1701-4F5E-A0AB-EC6C205F5F7D}" type="pres">
      <dgm:prSet presAssocID="{24E6B7F7-78A3-452E-988A-40D170C63BBC}" presName="iconBgRect" presStyleLbl="bgShp" presStyleIdx="1" presStyleCnt="2"/>
      <dgm:spPr/>
    </dgm:pt>
    <dgm:pt modelId="{F3B4C4BE-892B-422C-8137-D12B5646083D}" type="pres">
      <dgm:prSet presAssocID="{24E6B7F7-78A3-452E-988A-40D170C63BB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5B4199FC-560A-4741-B65D-6667E0443EBD}" type="pres">
      <dgm:prSet presAssocID="{24E6B7F7-78A3-452E-988A-40D170C63BBC}" presName="spaceRect" presStyleCnt="0"/>
      <dgm:spPr/>
    </dgm:pt>
    <dgm:pt modelId="{5981375E-BB13-4BB5-AAA2-DB82F9BEE8DA}" type="pres">
      <dgm:prSet presAssocID="{24E6B7F7-78A3-452E-988A-40D170C63BBC}" presName="textRect" presStyleLbl="revTx" presStyleIdx="1" presStyleCnt="2">
        <dgm:presLayoutVars>
          <dgm:chMax val="1"/>
          <dgm:chPref val="1"/>
        </dgm:presLayoutVars>
      </dgm:prSet>
      <dgm:spPr/>
    </dgm:pt>
  </dgm:ptLst>
  <dgm:cxnLst>
    <dgm:cxn modelId="{2574012E-EC56-4365-A8CF-A70E735ECB26}" srcId="{F3CC6A93-7602-4FFA-AAD6-184C27D52593}" destId="{599CAE69-87A7-4C3A-A40C-025E28643C69}" srcOrd="0" destOrd="0" parTransId="{855CCD0F-0E4D-4447-8875-BD5334310DEC}" sibTransId="{6C0DB503-F583-41F9-B1A4-9724482D844F}"/>
    <dgm:cxn modelId="{BFC9AB35-B0A0-409C-B143-CB804D7239AB}" srcId="{F3CC6A93-7602-4FFA-AAD6-184C27D52593}" destId="{24E6B7F7-78A3-452E-988A-40D170C63BBC}" srcOrd="1" destOrd="0" parTransId="{A0FC4B40-C308-4DE9-BF8A-9A4264542C8F}" sibTransId="{32A6486C-D75C-4EB0-98E2-2851134070C5}"/>
    <dgm:cxn modelId="{6F7BFE62-FB54-4F3A-98CA-E255EADDFCF0}" type="presOf" srcId="{24E6B7F7-78A3-452E-988A-40D170C63BBC}" destId="{5981375E-BB13-4BB5-AAA2-DB82F9BEE8DA}" srcOrd="0" destOrd="0" presId="urn:microsoft.com/office/officeart/2018/2/layout/IconCircleList"/>
    <dgm:cxn modelId="{6AF47D7D-E775-4636-AC5B-D615A29BC7BF}" type="presOf" srcId="{599CAE69-87A7-4C3A-A40C-025E28643C69}" destId="{1710C626-CEFB-4CD2-A163-F6904E8D2AEE}" srcOrd="0" destOrd="0" presId="urn:microsoft.com/office/officeart/2018/2/layout/IconCircleList"/>
    <dgm:cxn modelId="{C09DDBA6-CBF8-4D81-9BF4-5E565C80C48B}" type="presOf" srcId="{6C0DB503-F583-41F9-B1A4-9724482D844F}" destId="{7D68995B-6107-41D8-9718-E43185481445}" srcOrd="0" destOrd="0" presId="urn:microsoft.com/office/officeart/2018/2/layout/IconCircleList"/>
    <dgm:cxn modelId="{E841FDBA-2F57-4A98-AB21-09E5E7E9D531}" type="presOf" srcId="{F3CC6A93-7602-4FFA-AAD6-184C27D52593}" destId="{4A11B20E-75A7-409A-965C-B4772ECBE4FE}" srcOrd="0" destOrd="0" presId="urn:microsoft.com/office/officeart/2018/2/layout/IconCircleList"/>
    <dgm:cxn modelId="{E679FFA6-C8F4-4762-8B7A-48035686C2D5}" type="presParOf" srcId="{4A11B20E-75A7-409A-965C-B4772ECBE4FE}" destId="{726A5C05-C042-4BFD-9085-87C47C316A66}" srcOrd="0" destOrd="0" presId="urn:microsoft.com/office/officeart/2018/2/layout/IconCircleList"/>
    <dgm:cxn modelId="{A484F801-8878-4BA9-A93D-479562F9D907}" type="presParOf" srcId="{726A5C05-C042-4BFD-9085-87C47C316A66}" destId="{D13167EA-1EA9-4E27-8543-5E30992E212F}" srcOrd="0" destOrd="0" presId="urn:microsoft.com/office/officeart/2018/2/layout/IconCircleList"/>
    <dgm:cxn modelId="{8246DE7B-D82B-4F56-822A-E4BF2BFD3F26}" type="presParOf" srcId="{D13167EA-1EA9-4E27-8543-5E30992E212F}" destId="{F5DF74B1-0A16-49C8-B408-D240B49E5B38}" srcOrd="0" destOrd="0" presId="urn:microsoft.com/office/officeart/2018/2/layout/IconCircleList"/>
    <dgm:cxn modelId="{BB367FF2-6B46-40A1-842E-D9C9874C3839}" type="presParOf" srcId="{D13167EA-1EA9-4E27-8543-5E30992E212F}" destId="{CBB5FCF1-BF6B-4607-8610-C3AD34C4F6CA}" srcOrd="1" destOrd="0" presId="urn:microsoft.com/office/officeart/2018/2/layout/IconCircleList"/>
    <dgm:cxn modelId="{C10F3D5D-1A52-4014-A06F-455EB8436D88}" type="presParOf" srcId="{D13167EA-1EA9-4E27-8543-5E30992E212F}" destId="{3876D164-E95B-4D89-9F11-9FFFBED80E01}" srcOrd="2" destOrd="0" presId="urn:microsoft.com/office/officeart/2018/2/layout/IconCircleList"/>
    <dgm:cxn modelId="{BAFCC43C-1AE7-4D03-88A5-6F9BE67B2608}" type="presParOf" srcId="{D13167EA-1EA9-4E27-8543-5E30992E212F}" destId="{1710C626-CEFB-4CD2-A163-F6904E8D2AEE}" srcOrd="3" destOrd="0" presId="urn:microsoft.com/office/officeart/2018/2/layout/IconCircleList"/>
    <dgm:cxn modelId="{23655537-3931-467B-9E2C-464B494FCBF9}" type="presParOf" srcId="{726A5C05-C042-4BFD-9085-87C47C316A66}" destId="{7D68995B-6107-41D8-9718-E43185481445}" srcOrd="1" destOrd="0" presId="urn:microsoft.com/office/officeart/2018/2/layout/IconCircleList"/>
    <dgm:cxn modelId="{DFEE68FB-095A-47BE-B1B4-876EEC050BBA}" type="presParOf" srcId="{726A5C05-C042-4BFD-9085-87C47C316A66}" destId="{A567FE42-1859-4462-BC09-6EEDBE2C0765}" srcOrd="2" destOrd="0" presId="urn:microsoft.com/office/officeart/2018/2/layout/IconCircleList"/>
    <dgm:cxn modelId="{24BF9595-E060-4AD8-A933-0F4EE982458F}" type="presParOf" srcId="{A567FE42-1859-4462-BC09-6EEDBE2C0765}" destId="{BBE09603-1701-4F5E-A0AB-EC6C205F5F7D}" srcOrd="0" destOrd="0" presId="urn:microsoft.com/office/officeart/2018/2/layout/IconCircleList"/>
    <dgm:cxn modelId="{84B893A3-53EA-4BC9-8B6E-290CDA0C8F22}" type="presParOf" srcId="{A567FE42-1859-4462-BC09-6EEDBE2C0765}" destId="{F3B4C4BE-892B-422C-8137-D12B5646083D}" srcOrd="1" destOrd="0" presId="urn:microsoft.com/office/officeart/2018/2/layout/IconCircleList"/>
    <dgm:cxn modelId="{C5E1C085-041E-4740-8734-132D91DFB554}" type="presParOf" srcId="{A567FE42-1859-4462-BC09-6EEDBE2C0765}" destId="{5B4199FC-560A-4741-B65D-6667E0443EBD}" srcOrd="2" destOrd="0" presId="urn:microsoft.com/office/officeart/2018/2/layout/IconCircleList"/>
    <dgm:cxn modelId="{2CE05A6A-2AB1-4510-9235-9B8504D59656}" type="presParOf" srcId="{A567FE42-1859-4462-BC09-6EEDBE2C0765}" destId="{5981375E-BB13-4BB5-AAA2-DB82F9BEE8D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EA08AA-1858-49F0-9159-B47FDDCADB57}" type="doc">
      <dgm:prSet loTypeId="urn:microsoft.com/office/officeart/2018/2/layout/IconCircleList" loCatId="icon" qsTypeId="urn:microsoft.com/office/officeart/2005/8/quickstyle/simple1" qsCatId="simple" csTypeId="urn:microsoft.com/office/officeart/2005/8/colors/colorful3" csCatId="colorful" phldr="1"/>
      <dgm:spPr/>
      <dgm:t>
        <a:bodyPr/>
        <a:lstStyle/>
        <a:p>
          <a:endParaRPr lang="en-US"/>
        </a:p>
      </dgm:t>
    </dgm:pt>
    <dgm:pt modelId="{310EF4A6-6E2E-415F-8A95-97724BBB4964}">
      <dgm:prSet/>
      <dgm:spPr/>
      <dgm:t>
        <a:bodyPr/>
        <a:lstStyle/>
        <a:p>
          <a:r>
            <a:rPr lang="en-US"/>
            <a:t>Django has important python files:</a:t>
          </a:r>
        </a:p>
      </dgm:t>
    </dgm:pt>
    <dgm:pt modelId="{B46B0953-154D-4D31-B8D2-4B34250C3F1B}" type="parTrans" cxnId="{FBDA31E1-E235-491F-9431-B2D7FA2D2EEB}">
      <dgm:prSet/>
      <dgm:spPr/>
      <dgm:t>
        <a:bodyPr/>
        <a:lstStyle/>
        <a:p>
          <a:endParaRPr lang="en-US"/>
        </a:p>
      </dgm:t>
    </dgm:pt>
    <dgm:pt modelId="{95224F1A-5770-4EFD-B808-63A1C801E5F2}" type="sibTrans" cxnId="{FBDA31E1-E235-491F-9431-B2D7FA2D2EEB}">
      <dgm:prSet/>
      <dgm:spPr/>
      <dgm:t>
        <a:bodyPr/>
        <a:lstStyle/>
        <a:p>
          <a:endParaRPr lang="en-US"/>
        </a:p>
      </dgm:t>
    </dgm:pt>
    <dgm:pt modelId="{0790B87C-36FC-43F9-9080-C275AAFD12CC}">
      <dgm:prSet/>
      <dgm:spPr/>
      <dgm:t>
        <a:bodyPr/>
        <a:lstStyle/>
        <a:p>
          <a:r>
            <a:rPr lang="en-US"/>
            <a:t>1. settings file: it’s considered as the leader of the project because every single thing we do at the project we should make sure that the settings file read it. It contains from constants that read the blogs and the apps of the projects.</a:t>
          </a:r>
        </a:p>
      </dgm:t>
    </dgm:pt>
    <dgm:pt modelId="{84539950-4C2B-4C38-AA18-26DEBBBB3FD5}" type="parTrans" cxnId="{531E1A13-B2D8-4D3D-9764-F92C3765D907}">
      <dgm:prSet/>
      <dgm:spPr/>
      <dgm:t>
        <a:bodyPr/>
        <a:lstStyle/>
        <a:p>
          <a:endParaRPr lang="en-US"/>
        </a:p>
      </dgm:t>
    </dgm:pt>
    <dgm:pt modelId="{83DB7006-67C3-448A-AA22-507C5A8436FE}" type="sibTrans" cxnId="{531E1A13-B2D8-4D3D-9764-F92C3765D907}">
      <dgm:prSet/>
      <dgm:spPr/>
      <dgm:t>
        <a:bodyPr/>
        <a:lstStyle/>
        <a:p>
          <a:endParaRPr lang="en-US"/>
        </a:p>
      </dgm:t>
    </dgm:pt>
    <dgm:pt modelId="{73B2ED0E-3ABE-49AF-A59B-D78F766EAAC6}">
      <dgm:prSet/>
      <dgm:spPr/>
      <dgm:t>
        <a:bodyPr/>
        <a:lstStyle/>
        <a:p>
          <a:r>
            <a:rPr lang="en-US"/>
            <a:t>2. Urls file: t is the path of the domain for the website. Every new path I will create for a new app at the project we make sure that the urls file of the project read it. </a:t>
          </a:r>
        </a:p>
      </dgm:t>
    </dgm:pt>
    <dgm:pt modelId="{38565834-4D0D-4379-AA59-A7426818FD54}" type="parTrans" cxnId="{EF779A67-D867-4F47-96B7-B8372E36C132}">
      <dgm:prSet/>
      <dgm:spPr/>
      <dgm:t>
        <a:bodyPr/>
        <a:lstStyle/>
        <a:p>
          <a:endParaRPr lang="en-US"/>
        </a:p>
      </dgm:t>
    </dgm:pt>
    <dgm:pt modelId="{27D8B60B-D6DD-42F1-9A4F-1288B7CA4959}" type="sibTrans" cxnId="{EF779A67-D867-4F47-96B7-B8372E36C132}">
      <dgm:prSet/>
      <dgm:spPr/>
      <dgm:t>
        <a:bodyPr/>
        <a:lstStyle/>
        <a:p>
          <a:endParaRPr lang="en-US"/>
        </a:p>
      </dgm:t>
    </dgm:pt>
    <dgm:pt modelId="{E84769E0-6E5D-4940-9965-04CFAFC77E83}">
      <dgm:prSet/>
      <dgm:spPr/>
      <dgm:t>
        <a:bodyPr/>
        <a:lstStyle/>
        <a:p>
          <a:r>
            <a:rPr lang="en-US"/>
            <a:t>3. The model file: this is the database file. The database is saved at this file. </a:t>
          </a:r>
        </a:p>
      </dgm:t>
    </dgm:pt>
    <dgm:pt modelId="{09F0280F-D651-4A0D-93A1-5A72D65EF166}" type="parTrans" cxnId="{DF2AE5A9-30DE-496C-8016-44E018D9E438}">
      <dgm:prSet/>
      <dgm:spPr/>
      <dgm:t>
        <a:bodyPr/>
        <a:lstStyle/>
        <a:p>
          <a:endParaRPr lang="en-US"/>
        </a:p>
      </dgm:t>
    </dgm:pt>
    <dgm:pt modelId="{576A781A-B029-40E8-B283-7ED22F6C6094}" type="sibTrans" cxnId="{DF2AE5A9-30DE-496C-8016-44E018D9E438}">
      <dgm:prSet/>
      <dgm:spPr/>
      <dgm:t>
        <a:bodyPr/>
        <a:lstStyle/>
        <a:p>
          <a:endParaRPr lang="en-US"/>
        </a:p>
      </dgm:t>
    </dgm:pt>
    <dgm:pt modelId="{A1537193-CA5D-43C8-BF9B-E4D26EE24F55}" type="pres">
      <dgm:prSet presAssocID="{15EA08AA-1858-49F0-9159-B47FDDCADB57}" presName="root" presStyleCnt="0">
        <dgm:presLayoutVars>
          <dgm:dir/>
          <dgm:resizeHandles val="exact"/>
        </dgm:presLayoutVars>
      </dgm:prSet>
      <dgm:spPr/>
    </dgm:pt>
    <dgm:pt modelId="{758D5DD8-C785-449C-B048-AEFF949E7CAA}" type="pres">
      <dgm:prSet presAssocID="{15EA08AA-1858-49F0-9159-B47FDDCADB57}" presName="container" presStyleCnt="0">
        <dgm:presLayoutVars>
          <dgm:dir/>
          <dgm:resizeHandles val="exact"/>
        </dgm:presLayoutVars>
      </dgm:prSet>
      <dgm:spPr/>
    </dgm:pt>
    <dgm:pt modelId="{A07F8BCC-863B-463D-B547-13D988FF59DA}" type="pres">
      <dgm:prSet presAssocID="{310EF4A6-6E2E-415F-8A95-97724BBB4964}" presName="compNode" presStyleCnt="0"/>
      <dgm:spPr/>
    </dgm:pt>
    <dgm:pt modelId="{3FF92F29-A9AF-4F85-8973-98F92E88640E}" type="pres">
      <dgm:prSet presAssocID="{310EF4A6-6E2E-415F-8A95-97724BBB4964}" presName="iconBgRect" presStyleLbl="bgShp" presStyleIdx="0" presStyleCnt="4"/>
      <dgm:spPr/>
    </dgm:pt>
    <dgm:pt modelId="{75186E50-4E73-4547-A52C-F91E873C71AD}" type="pres">
      <dgm:prSet presAssocID="{310EF4A6-6E2E-415F-8A95-97724BBB496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rinet"/>
        </a:ext>
      </dgm:extLst>
    </dgm:pt>
    <dgm:pt modelId="{6F645E7C-899D-40AA-A86A-0170E6721776}" type="pres">
      <dgm:prSet presAssocID="{310EF4A6-6E2E-415F-8A95-97724BBB4964}" presName="spaceRect" presStyleCnt="0"/>
      <dgm:spPr/>
    </dgm:pt>
    <dgm:pt modelId="{2778213D-715E-43A7-8050-E27EAA946959}" type="pres">
      <dgm:prSet presAssocID="{310EF4A6-6E2E-415F-8A95-97724BBB4964}" presName="textRect" presStyleLbl="revTx" presStyleIdx="0" presStyleCnt="4">
        <dgm:presLayoutVars>
          <dgm:chMax val="1"/>
          <dgm:chPref val="1"/>
        </dgm:presLayoutVars>
      </dgm:prSet>
      <dgm:spPr/>
    </dgm:pt>
    <dgm:pt modelId="{E5CC08C2-A63E-46B8-B85A-396D10006485}" type="pres">
      <dgm:prSet presAssocID="{95224F1A-5770-4EFD-B808-63A1C801E5F2}" presName="sibTrans" presStyleLbl="sibTrans2D1" presStyleIdx="0" presStyleCnt="0"/>
      <dgm:spPr/>
    </dgm:pt>
    <dgm:pt modelId="{5791B60B-FADC-4D84-BAEE-F92B73BB4FE7}" type="pres">
      <dgm:prSet presAssocID="{0790B87C-36FC-43F9-9080-C275AAFD12CC}" presName="compNode" presStyleCnt="0"/>
      <dgm:spPr/>
    </dgm:pt>
    <dgm:pt modelId="{34F445FD-7A4F-4594-8C95-4EC2C0C65114}" type="pres">
      <dgm:prSet presAssocID="{0790B87C-36FC-43F9-9080-C275AAFD12CC}" presName="iconBgRect" presStyleLbl="bgShp" presStyleIdx="1" presStyleCnt="4"/>
      <dgm:spPr/>
    </dgm:pt>
    <dgm:pt modelId="{62C3AA5A-EF12-4FA6-B060-2842D8CEEA5A}" type="pres">
      <dgm:prSet presAssocID="{0790B87C-36FC-43F9-9080-C275AAFD12C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erarchy"/>
        </a:ext>
      </dgm:extLst>
    </dgm:pt>
    <dgm:pt modelId="{089598FF-C8A5-468E-A996-EEA79B31AE6F}" type="pres">
      <dgm:prSet presAssocID="{0790B87C-36FC-43F9-9080-C275AAFD12CC}" presName="spaceRect" presStyleCnt="0"/>
      <dgm:spPr/>
    </dgm:pt>
    <dgm:pt modelId="{4DDC18E6-4CDB-4A3F-8725-9D394B761250}" type="pres">
      <dgm:prSet presAssocID="{0790B87C-36FC-43F9-9080-C275AAFD12CC}" presName="textRect" presStyleLbl="revTx" presStyleIdx="1" presStyleCnt="4">
        <dgm:presLayoutVars>
          <dgm:chMax val="1"/>
          <dgm:chPref val="1"/>
        </dgm:presLayoutVars>
      </dgm:prSet>
      <dgm:spPr/>
    </dgm:pt>
    <dgm:pt modelId="{5E1050F3-7121-48AC-B59A-202DCADD82D2}" type="pres">
      <dgm:prSet presAssocID="{83DB7006-67C3-448A-AA22-507C5A8436FE}" presName="sibTrans" presStyleLbl="sibTrans2D1" presStyleIdx="0" presStyleCnt="0"/>
      <dgm:spPr/>
    </dgm:pt>
    <dgm:pt modelId="{4DBE7344-6ECB-4491-BA46-CD1A6580A494}" type="pres">
      <dgm:prSet presAssocID="{73B2ED0E-3ABE-49AF-A59B-D78F766EAAC6}" presName="compNode" presStyleCnt="0"/>
      <dgm:spPr/>
    </dgm:pt>
    <dgm:pt modelId="{989C9D8F-9C2F-4411-9CB6-DC17D89F7509}" type="pres">
      <dgm:prSet presAssocID="{73B2ED0E-3ABE-49AF-A59B-D78F766EAAC6}" presName="iconBgRect" presStyleLbl="bgShp" presStyleIdx="2" presStyleCnt="4"/>
      <dgm:spPr/>
    </dgm:pt>
    <dgm:pt modelId="{13279C19-7EBB-4953-83EB-B819BF061818}" type="pres">
      <dgm:prSet presAssocID="{73B2ED0E-3ABE-49AF-A59B-D78F766EAAC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487F7346-466D-48A5-B0FD-3A3B10BB7304}" type="pres">
      <dgm:prSet presAssocID="{73B2ED0E-3ABE-49AF-A59B-D78F766EAAC6}" presName="spaceRect" presStyleCnt="0"/>
      <dgm:spPr/>
    </dgm:pt>
    <dgm:pt modelId="{98C51493-D7F1-4489-85DC-8E0BA5622B9B}" type="pres">
      <dgm:prSet presAssocID="{73B2ED0E-3ABE-49AF-A59B-D78F766EAAC6}" presName="textRect" presStyleLbl="revTx" presStyleIdx="2" presStyleCnt="4">
        <dgm:presLayoutVars>
          <dgm:chMax val="1"/>
          <dgm:chPref val="1"/>
        </dgm:presLayoutVars>
      </dgm:prSet>
      <dgm:spPr/>
    </dgm:pt>
    <dgm:pt modelId="{8CF52279-6410-45B8-A20D-D6CAE6BEF76B}" type="pres">
      <dgm:prSet presAssocID="{27D8B60B-D6DD-42F1-9A4F-1288B7CA4959}" presName="sibTrans" presStyleLbl="sibTrans2D1" presStyleIdx="0" presStyleCnt="0"/>
      <dgm:spPr/>
    </dgm:pt>
    <dgm:pt modelId="{13A0F054-79DA-4933-904D-350B0B2E0408}" type="pres">
      <dgm:prSet presAssocID="{E84769E0-6E5D-4940-9965-04CFAFC77E83}" presName="compNode" presStyleCnt="0"/>
      <dgm:spPr/>
    </dgm:pt>
    <dgm:pt modelId="{2F3CBA62-8BA5-40F6-B532-D6D6043A83DF}" type="pres">
      <dgm:prSet presAssocID="{E84769E0-6E5D-4940-9965-04CFAFC77E83}" presName="iconBgRect" presStyleLbl="bgShp" presStyleIdx="3" presStyleCnt="4"/>
      <dgm:spPr/>
    </dgm:pt>
    <dgm:pt modelId="{0DB4022C-7CC3-4B5A-8A22-0522D57C63A9}" type="pres">
      <dgm:prSet presAssocID="{E84769E0-6E5D-4940-9965-04CFAFC77E8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7EE121DF-9358-4CC7-A399-535CD063DBB1}" type="pres">
      <dgm:prSet presAssocID="{E84769E0-6E5D-4940-9965-04CFAFC77E83}" presName="spaceRect" presStyleCnt="0"/>
      <dgm:spPr/>
    </dgm:pt>
    <dgm:pt modelId="{39992136-576F-4620-8867-1999DE0B76D0}" type="pres">
      <dgm:prSet presAssocID="{E84769E0-6E5D-4940-9965-04CFAFC77E83}" presName="textRect" presStyleLbl="revTx" presStyleIdx="3" presStyleCnt="4">
        <dgm:presLayoutVars>
          <dgm:chMax val="1"/>
          <dgm:chPref val="1"/>
        </dgm:presLayoutVars>
      </dgm:prSet>
      <dgm:spPr/>
    </dgm:pt>
  </dgm:ptLst>
  <dgm:cxnLst>
    <dgm:cxn modelId="{531E1A13-B2D8-4D3D-9764-F92C3765D907}" srcId="{15EA08AA-1858-49F0-9159-B47FDDCADB57}" destId="{0790B87C-36FC-43F9-9080-C275AAFD12CC}" srcOrd="1" destOrd="0" parTransId="{84539950-4C2B-4C38-AA18-26DEBBBB3FD5}" sibTransId="{83DB7006-67C3-448A-AA22-507C5A8436FE}"/>
    <dgm:cxn modelId="{ED793920-C8BC-4621-8F7A-46DE5C81701B}" type="presOf" srcId="{27D8B60B-D6DD-42F1-9A4F-1288B7CA4959}" destId="{8CF52279-6410-45B8-A20D-D6CAE6BEF76B}" srcOrd="0" destOrd="0" presId="urn:microsoft.com/office/officeart/2018/2/layout/IconCircleList"/>
    <dgm:cxn modelId="{70C9CD3F-DFF6-4EC2-83A6-B076301127B8}" type="presOf" srcId="{15EA08AA-1858-49F0-9159-B47FDDCADB57}" destId="{A1537193-CA5D-43C8-BF9B-E4D26EE24F55}" srcOrd="0" destOrd="0" presId="urn:microsoft.com/office/officeart/2018/2/layout/IconCircleList"/>
    <dgm:cxn modelId="{A5240A61-120A-422B-89C9-E230ADBAC7F5}" type="presOf" srcId="{E84769E0-6E5D-4940-9965-04CFAFC77E83}" destId="{39992136-576F-4620-8867-1999DE0B76D0}" srcOrd="0" destOrd="0" presId="urn:microsoft.com/office/officeart/2018/2/layout/IconCircleList"/>
    <dgm:cxn modelId="{EF779A67-D867-4F47-96B7-B8372E36C132}" srcId="{15EA08AA-1858-49F0-9159-B47FDDCADB57}" destId="{73B2ED0E-3ABE-49AF-A59B-D78F766EAAC6}" srcOrd="2" destOrd="0" parTransId="{38565834-4D0D-4379-AA59-A7426818FD54}" sibTransId="{27D8B60B-D6DD-42F1-9A4F-1288B7CA4959}"/>
    <dgm:cxn modelId="{D495DA72-BC19-487A-92C3-E5200DD97F88}" type="presOf" srcId="{0790B87C-36FC-43F9-9080-C275AAFD12CC}" destId="{4DDC18E6-4CDB-4A3F-8725-9D394B761250}" srcOrd="0" destOrd="0" presId="urn:microsoft.com/office/officeart/2018/2/layout/IconCircleList"/>
    <dgm:cxn modelId="{EED6D977-DB62-432E-9D47-DC61F5B9FE33}" type="presOf" srcId="{310EF4A6-6E2E-415F-8A95-97724BBB4964}" destId="{2778213D-715E-43A7-8050-E27EAA946959}" srcOrd="0" destOrd="0" presId="urn:microsoft.com/office/officeart/2018/2/layout/IconCircleList"/>
    <dgm:cxn modelId="{DF2AE5A9-30DE-496C-8016-44E018D9E438}" srcId="{15EA08AA-1858-49F0-9159-B47FDDCADB57}" destId="{E84769E0-6E5D-4940-9965-04CFAFC77E83}" srcOrd="3" destOrd="0" parTransId="{09F0280F-D651-4A0D-93A1-5A72D65EF166}" sibTransId="{576A781A-B029-40E8-B283-7ED22F6C6094}"/>
    <dgm:cxn modelId="{237C30D0-9667-40BA-B554-719E1E864CD9}" type="presOf" srcId="{83DB7006-67C3-448A-AA22-507C5A8436FE}" destId="{5E1050F3-7121-48AC-B59A-202DCADD82D2}" srcOrd="0" destOrd="0" presId="urn:microsoft.com/office/officeart/2018/2/layout/IconCircleList"/>
    <dgm:cxn modelId="{FBDA31E1-E235-491F-9431-B2D7FA2D2EEB}" srcId="{15EA08AA-1858-49F0-9159-B47FDDCADB57}" destId="{310EF4A6-6E2E-415F-8A95-97724BBB4964}" srcOrd="0" destOrd="0" parTransId="{B46B0953-154D-4D31-B8D2-4B34250C3F1B}" sibTransId="{95224F1A-5770-4EFD-B808-63A1C801E5F2}"/>
    <dgm:cxn modelId="{B5EAB5FB-73CC-40C8-8FBB-6B79E9538211}" type="presOf" srcId="{73B2ED0E-3ABE-49AF-A59B-D78F766EAAC6}" destId="{98C51493-D7F1-4489-85DC-8E0BA5622B9B}" srcOrd="0" destOrd="0" presId="urn:microsoft.com/office/officeart/2018/2/layout/IconCircleList"/>
    <dgm:cxn modelId="{A2FAE0FC-AA88-485F-B6FD-60E52BE7CBF6}" type="presOf" srcId="{95224F1A-5770-4EFD-B808-63A1C801E5F2}" destId="{E5CC08C2-A63E-46B8-B85A-396D10006485}" srcOrd="0" destOrd="0" presId="urn:microsoft.com/office/officeart/2018/2/layout/IconCircleList"/>
    <dgm:cxn modelId="{23E2C656-8EFE-4A28-B611-B481C557A91A}" type="presParOf" srcId="{A1537193-CA5D-43C8-BF9B-E4D26EE24F55}" destId="{758D5DD8-C785-449C-B048-AEFF949E7CAA}" srcOrd="0" destOrd="0" presId="urn:microsoft.com/office/officeart/2018/2/layout/IconCircleList"/>
    <dgm:cxn modelId="{C3709017-7717-4775-A548-2596478AD922}" type="presParOf" srcId="{758D5DD8-C785-449C-B048-AEFF949E7CAA}" destId="{A07F8BCC-863B-463D-B547-13D988FF59DA}" srcOrd="0" destOrd="0" presId="urn:microsoft.com/office/officeart/2018/2/layout/IconCircleList"/>
    <dgm:cxn modelId="{D21795B0-FFDE-4327-AEFF-7E7C0EBE4CFC}" type="presParOf" srcId="{A07F8BCC-863B-463D-B547-13D988FF59DA}" destId="{3FF92F29-A9AF-4F85-8973-98F92E88640E}" srcOrd="0" destOrd="0" presId="urn:microsoft.com/office/officeart/2018/2/layout/IconCircleList"/>
    <dgm:cxn modelId="{0B25FD74-AD51-42CA-8AC5-79A57709DEA5}" type="presParOf" srcId="{A07F8BCC-863B-463D-B547-13D988FF59DA}" destId="{75186E50-4E73-4547-A52C-F91E873C71AD}" srcOrd="1" destOrd="0" presId="urn:microsoft.com/office/officeart/2018/2/layout/IconCircleList"/>
    <dgm:cxn modelId="{97B1DC8D-9AE0-492C-8CCD-2FADBE17B2ED}" type="presParOf" srcId="{A07F8BCC-863B-463D-B547-13D988FF59DA}" destId="{6F645E7C-899D-40AA-A86A-0170E6721776}" srcOrd="2" destOrd="0" presId="urn:microsoft.com/office/officeart/2018/2/layout/IconCircleList"/>
    <dgm:cxn modelId="{0BCC6C5F-29B6-4840-8CF0-1795AD17F546}" type="presParOf" srcId="{A07F8BCC-863B-463D-B547-13D988FF59DA}" destId="{2778213D-715E-43A7-8050-E27EAA946959}" srcOrd="3" destOrd="0" presId="urn:microsoft.com/office/officeart/2018/2/layout/IconCircleList"/>
    <dgm:cxn modelId="{F17B2B5F-BD59-4469-B171-95C713732F9F}" type="presParOf" srcId="{758D5DD8-C785-449C-B048-AEFF949E7CAA}" destId="{E5CC08C2-A63E-46B8-B85A-396D10006485}" srcOrd="1" destOrd="0" presId="urn:microsoft.com/office/officeart/2018/2/layout/IconCircleList"/>
    <dgm:cxn modelId="{E9EFAEEA-72B4-4D96-B4D9-FA47268D89B6}" type="presParOf" srcId="{758D5DD8-C785-449C-B048-AEFF949E7CAA}" destId="{5791B60B-FADC-4D84-BAEE-F92B73BB4FE7}" srcOrd="2" destOrd="0" presId="urn:microsoft.com/office/officeart/2018/2/layout/IconCircleList"/>
    <dgm:cxn modelId="{74E512C8-AEE1-41BC-ABC8-70B3ADBA5419}" type="presParOf" srcId="{5791B60B-FADC-4D84-BAEE-F92B73BB4FE7}" destId="{34F445FD-7A4F-4594-8C95-4EC2C0C65114}" srcOrd="0" destOrd="0" presId="urn:microsoft.com/office/officeart/2018/2/layout/IconCircleList"/>
    <dgm:cxn modelId="{40172927-31A4-4FC6-9DAB-595F00836D7C}" type="presParOf" srcId="{5791B60B-FADC-4D84-BAEE-F92B73BB4FE7}" destId="{62C3AA5A-EF12-4FA6-B060-2842D8CEEA5A}" srcOrd="1" destOrd="0" presId="urn:microsoft.com/office/officeart/2018/2/layout/IconCircleList"/>
    <dgm:cxn modelId="{46B3BF6A-B2C6-4A2E-A23D-4B3D17A87AE2}" type="presParOf" srcId="{5791B60B-FADC-4D84-BAEE-F92B73BB4FE7}" destId="{089598FF-C8A5-468E-A996-EEA79B31AE6F}" srcOrd="2" destOrd="0" presId="urn:microsoft.com/office/officeart/2018/2/layout/IconCircleList"/>
    <dgm:cxn modelId="{596F7CE6-BA83-40E4-9FB4-0CE2E70AEAB2}" type="presParOf" srcId="{5791B60B-FADC-4D84-BAEE-F92B73BB4FE7}" destId="{4DDC18E6-4CDB-4A3F-8725-9D394B761250}" srcOrd="3" destOrd="0" presId="urn:microsoft.com/office/officeart/2018/2/layout/IconCircleList"/>
    <dgm:cxn modelId="{239586CD-3C53-4755-A827-1A2D9EC70313}" type="presParOf" srcId="{758D5DD8-C785-449C-B048-AEFF949E7CAA}" destId="{5E1050F3-7121-48AC-B59A-202DCADD82D2}" srcOrd="3" destOrd="0" presId="urn:microsoft.com/office/officeart/2018/2/layout/IconCircleList"/>
    <dgm:cxn modelId="{B80237C3-3AE4-42D0-B764-32B04AB78CAB}" type="presParOf" srcId="{758D5DD8-C785-449C-B048-AEFF949E7CAA}" destId="{4DBE7344-6ECB-4491-BA46-CD1A6580A494}" srcOrd="4" destOrd="0" presId="urn:microsoft.com/office/officeart/2018/2/layout/IconCircleList"/>
    <dgm:cxn modelId="{8D068548-E178-408D-925A-825CB5ACB6B0}" type="presParOf" srcId="{4DBE7344-6ECB-4491-BA46-CD1A6580A494}" destId="{989C9D8F-9C2F-4411-9CB6-DC17D89F7509}" srcOrd="0" destOrd="0" presId="urn:microsoft.com/office/officeart/2018/2/layout/IconCircleList"/>
    <dgm:cxn modelId="{9A9E8E07-4218-4C85-B328-CF3F7423449C}" type="presParOf" srcId="{4DBE7344-6ECB-4491-BA46-CD1A6580A494}" destId="{13279C19-7EBB-4953-83EB-B819BF061818}" srcOrd="1" destOrd="0" presId="urn:microsoft.com/office/officeart/2018/2/layout/IconCircleList"/>
    <dgm:cxn modelId="{40C8DF94-1203-49BE-B8C0-D04F302CD76A}" type="presParOf" srcId="{4DBE7344-6ECB-4491-BA46-CD1A6580A494}" destId="{487F7346-466D-48A5-B0FD-3A3B10BB7304}" srcOrd="2" destOrd="0" presId="urn:microsoft.com/office/officeart/2018/2/layout/IconCircleList"/>
    <dgm:cxn modelId="{EA4961C7-704C-4BC1-80DF-11F36A34AFB4}" type="presParOf" srcId="{4DBE7344-6ECB-4491-BA46-CD1A6580A494}" destId="{98C51493-D7F1-4489-85DC-8E0BA5622B9B}" srcOrd="3" destOrd="0" presId="urn:microsoft.com/office/officeart/2018/2/layout/IconCircleList"/>
    <dgm:cxn modelId="{6D209C64-3628-4B71-93B1-056E12F76780}" type="presParOf" srcId="{758D5DD8-C785-449C-B048-AEFF949E7CAA}" destId="{8CF52279-6410-45B8-A20D-D6CAE6BEF76B}" srcOrd="5" destOrd="0" presId="urn:microsoft.com/office/officeart/2018/2/layout/IconCircleList"/>
    <dgm:cxn modelId="{71636294-E8E8-43FE-910E-58B0FECFA3DD}" type="presParOf" srcId="{758D5DD8-C785-449C-B048-AEFF949E7CAA}" destId="{13A0F054-79DA-4933-904D-350B0B2E0408}" srcOrd="6" destOrd="0" presId="urn:microsoft.com/office/officeart/2018/2/layout/IconCircleList"/>
    <dgm:cxn modelId="{F9334E51-FB69-4B9E-8E96-49E8D3C2F20E}" type="presParOf" srcId="{13A0F054-79DA-4933-904D-350B0B2E0408}" destId="{2F3CBA62-8BA5-40F6-B532-D6D6043A83DF}" srcOrd="0" destOrd="0" presId="urn:microsoft.com/office/officeart/2018/2/layout/IconCircleList"/>
    <dgm:cxn modelId="{88BEAD94-89AD-4570-BCB2-17E1DCD7523F}" type="presParOf" srcId="{13A0F054-79DA-4933-904D-350B0B2E0408}" destId="{0DB4022C-7CC3-4B5A-8A22-0522D57C63A9}" srcOrd="1" destOrd="0" presId="urn:microsoft.com/office/officeart/2018/2/layout/IconCircleList"/>
    <dgm:cxn modelId="{D12A08C2-5E5D-4035-83BA-8B5D15C937FA}" type="presParOf" srcId="{13A0F054-79DA-4933-904D-350B0B2E0408}" destId="{7EE121DF-9358-4CC7-A399-535CD063DBB1}" srcOrd="2" destOrd="0" presId="urn:microsoft.com/office/officeart/2018/2/layout/IconCircleList"/>
    <dgm:cxn modelId="{A7858C76-FF55-40E0-B47C-D0689E056C5F}" type="presParOf" srcId="{13A0F054-79DA-4933-904D-350B0B2E0408}" destId="{39992136-576F-4620-8867-1999DE0B76D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CF3F0-245C-40C2-B1FD-4DC3E0F74F9A}">
      <dsp:nvSpPr>
        <dsp:cNvPr id="0" name=""/>
        <dsp:cNvSpPr/>
      </dsp:nvSpPr>
      <dsp:spPr>
        <a:xfrm>
          <a:off x="0" y="3634"/>
          <a:ext cx="9743197" cy="35752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en-US" sz="5300" kern="1200"/>
            <a:t>measure how well our recommendation algorithms are performing.</a:t>
          </a:r>
        </a:p>
      </dsp:txBody>
      <dsp:txXfrm>
        <a:off x="174530" y="178164"/>
        <a:ext cx="9394137" cy="3226204"/>
      </dsp:txXfrm>
    </dsp:sp>
    <dsp:sp modelId="{7B54C0BB-6FAC-42AB-B193-EADEAC3AA953}">
      <dsp:nvSpPr>
        <dsp:cNvPr id="0" name=""/>
        <dsp:cNvSpPr/>
      </dsp:nvSpPr>
      <dsp:spPr>
        <a:xfrm>
          <a:off x="0" y="3731539"/>
          <a:ext cx="9743197" cy="35752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en-US" sz="5300" kern="1200"/>
            <a:t>Help us understand how effective our system is at suggesting relevant items to users.</a:t>
          </a:r>
        </a:p>
      </dsp:txBody>
      <dsp:txXfrm>
        <a:off x="174530" y="3906069"/>
        <a:ext cx="9394137" cy="32262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BEEBB4-82A1-470A-B32E-74C0D36146DC}">
      <dsp:nvSpPr>
        <dsp:cNvPr id="0" name=""/>
        <dsp:cNvSpPr/>
      </dsp:nvSpPr>
      <dsp:spPr>
        <a:xfrm>
          <a:off x="3165369" y="1840015"/>
          <a:ext cx="2196000" cy="2196000"/>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60ABC3-59CC-4AA0-BF82-DD7710A43709}">
      <dsp:nvSpPr>
        <dsp:cNvPr id="0" name=""/>
        <dsp:cNvSpPr/>
      </dsp:nvSpPr>
      <dsp:spPr>
        <a:xfrm>
          <a:off x="3633369" y="2308015"/>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965138-9C77-4337-B545-5DB32FB46430}">
      <dsp:nvSpPr>
        <dsp:cNvPr id="0" name=""/>
        <dsp:cNvSpPr/>
      </dsp:nvSpPr>
      <dsp:spPr>
        <a:xfrm>
          <a:off x="2463369" y="4720015"/>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dirty="0"/>
            <a:t>1. Only about electronics</a:t>
          </a:r>
        </a:p>
      </dsp:txBody>
      <dsp:txXfrm>
        <a:off x="2463369" y="4720015"/>
        <a:ext cx="3600000" cy="720000"/>
      </dsp:txXfrm>
    </dsp:sp>
    <dsp:sp modelId="{031687BD-3387-48B9-8CFF-2EB925316484}">
      <dsp:nvSpPr>
        <dsp:cNvPr id="0" name=""/>
        <dsp:cNvSpPr/>
      </dsp:nvSpPr>
      <dsp:spPr>
        <a:xfrm>
          <a:off x="7395369" y="1840015"/>
          <a:ext cx="2196000" cy="2196000"/>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FB65E1-2D57-4A1C-8BD2-47B7FD041724}">
      <dsp:nvSpPr>
        <dsp:cNvPr id="0" name=""/>
        <dsp:cNvSpPr/>
      </dsp:nvSpPr>
      <dsp:spPr>
        <a:xfrm>
          <a:off x="7863369" y="2308015"/>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512D46-F18F-4000-97D2-3CF204F57153}">
      <dsp:nvSpPr>
        <dsp:cNvPr id="0" name=""/>
        <dsp:cNvSpPr/>
      </dsp:nvSpPr>
      <dsp:spPr>
        <a:xfrm>
          <a:off x="6693369" y="4720015"/>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t>2. Rating the products</a:t>
          </a:r>
        </a:p>
      </dsp:txBody>
      <dsp:txXfrm>
        <a:off x="6693369" y="4720015"/>
        <a:ext cx="3600000" cy="720000"/>
      </dsp:txXfrm>
    </dsp:sp>
    <dsp:sp modelId="{A9194D82-2912-42AA-BE5C-D6AE56FF3FB3}">
      <dsp:nvSpPr>
        <dsp:cNvPr id="0" name=""/>
        <dsp:cNvSpPr/>
      </dsp:nvSpPr>
      <dsp:spPr>
        <a:xfrm>
          <a:off x="11625369" y="1840015"/>
          <a:ext cx="2196000" cy="2196000"/>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0E600F-3883-4D7C-8E22-CC14F8CB6D63}">
      <dsp:nvSpPr>
        <dsp:cNvPr id="0" name=""/>
        <dsp:cNvSpPr/>
      </dsp:nvSpPr>
      <dsp:spPr>
        <a:xfrm>
          <a:off x="12093369" y="2308015"/>
          <a:ext cx="1260000" cy="126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3A85D6-4A3D-4E6F-94CC-625D097024A5}">
      <dsp:nvSpPr>
        <dsp:cNvPr id="0" name=""/>
        <dsp:cNvSpPr/>
      </dsp:nvSpPr>
      <dsp:spPr>
        <a:xfrm>
          <a:off x="10923369" y="4720015"/>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t>3. Use Sentimental Analysis</a:t>
          </a:r>
        </a:p>
      </dsp:txBody>
      <dsp:txXfrm>
        <a:off x="10923369" y="4720015"/>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4F384-54FF-478C-BB2D-C7335A89D96D}">
      <dsp:nvSpPr>
        <dsp:cNvPr id="0" name=""/>
        <dsp:cNvSpPr/>
      </dsp:nvSpPr>
      <dsp:spPr>
        <a:xfrm>
          <a:off x="1942471" y="1941560"/>
          <a:ext cx="2075615" cy="20756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B22825-096B-4074-BED4-3187501BB883}">
      <dsp:nvSpPr>
        <dsp:cNvPr id="0" name=""/>
        <dsp:cNvSpPr/>
      </dsp:nvSpPr>
      <dsp:spPr>
        <a:xfrm>
          <a:off x="674040" y="4510537"/>
          <a:ext cx="46124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4. Live and historical users’ data </a:t>
          </a:r>
        </a:p>
      </dsp:txBody>
      <dsp:txXfrm>
        <a:off x="674040" y="4510537"/>
        <a:ext cx="4612477" cy="720000"/>
      </dsp:txXfrm>
    </dsp:sp>
    <dsp:sp modelId="{34A8BDCC-962F-4072-9360-231519E2EE25}">
      <dsp:nvSpPr>
        <dsp:cNvPr id="0" name=""/>
        <dsp:cNvSpPr/>
      </dsp:nvSpPr>
      <dsp:spPr>
        <a:xfrm>
          <a:off x="7362133" y="1941560"/>
          <a:ext cx="2075615" cy="20756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A3C9DB-D980-46CA-8A63-62D6668FCDD2}">
      <dsp:nvSpPr>
        <dsp:cNvPr id="0" name=""/>
        <dsp:cNvSpPr/>
      </dsp:nvSpPr>
      <dsp:spPr>
        <a:xfrm>
          <a:off x="6093702" y="4510537"/>
          <a:ext cx="46124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5.Recommend products for user</a:t>
          </a:r>
        </a:p>
      </dsp:txBody>
      <dsp:txXfrm>
        <a:off x="6093702" y="4510537"/>
        <a:ext cx="4612477" cy="720000"/>
      </dsp:txXfrm>
    </dsp:sp>
    <dsp:sp modelId="{0C3D88D7-BB80-47ED-B085-A20842A3B14E}">
      <dsp:nvSpPr>
        <dsp:cNvPr id="0" name=""/>
        <dsp:cNvSpPr/>
      </dsp:nvSpPr>
      <dsp:spPr>
        <a:xfrm>
          <a:off x="12781794" y="1941560"/>
          <a:ext cx="2075615" cy="20756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CB1B0A-5B54-4CDB-85EE-B34AFAEE569A}">
      <dsp:nvSpPr>
        <dsp:cNvPr id="0" name=""/>
        <dsp:cNvSpPr/>
      </dsp:nvSpPr>
      <dsp:spPr>
        <a:xfrm>
          <a:off x="11513363" y="4510537"/>
          <a:ext cx="46124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6. Sentimental Analysis Graphs</a:t>
          </a:r>
        </a:p>
      </dsp:txBody>
      <dsp:txXfrm>
        <a:off x="11513363" y="4510537"/>
        <a:ext cx="4612477"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536DA-1808-48E7-A140-1B4782E55BCF}">
      <dsp:nvSpPr>
        <dsp:cNvPr id="0" name=""/>
        <dsp:cNvSpPr/>
      </dsp:nvSpPr>
      <dsp:spPr>
        <a:xfrm>
          <a:off x="10538" y="1299364"/>
          <a:ext cx="1248828" cy="124882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FC4818-1C49-46B4-B0CA-EF6ED3FA623C}">
      <dsp:nvSpPr>
        <dsp:cNvPr id="0" name=""/>
        <dsp:cNvSpPr/>
      </dsp:nvSpPr>
      <dsp:spPr>
        <a:xfrm>
          <a:off x="272792" y="1561618"/>
          <a:ext cx="724320" cy="7243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AA5D4C-769B-4F99-8DE4-7EFD3EA91B9C}">
      <dsp:nvSpPr>
        <dsp:cNvPr id="0" name=""/>
        <dsp:cNvSpPr/>
      </dsp:nvSpPr>
      <dsp:spPr>
        <a:xfrm>
          <a:off x="1526972" y="1299364"/>
          <a:ext cx="2943665" cy="1248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a:t>- Template Block</a:t>
          </a:r>
          <a:endParaRPr lang="en-US" sz="2400" kern="1200"/>
        </a:p>
      </dsp:txBody>
      <dsp:txXfrm>
        <a:off x="1526972" y="1299364"/>
        <a:ext cx="2943665" cy="1248828"/>
      </dsp:txXfrm>
    </dsp:sp>
    <dsp:sp modelId="{B23F13C2-B779-4A6B-875B-51851C025BA4}">
      <dsp:nvSpPr>
        <dsp:cNvPr id="0" name=""/>
        <dsp:cNvSpPr/>
      </dsp:nvSpPr>
      <dsp:spPr>
        <a:xfrm>
          <a:off x="4983550" y="1299364"/>
          <a:ext cx="1248828" cy="124882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0F292-07EF-4271-BB02-771208D70C02}">
      <dsp:nvSpPr>
        <dsp:cNvPr id="0" name=""/>
        <dsp:cNvSpPr/>
      </dsp:nvSpPr>
      <dsp:spPr>
        <a:xfrm>
          <a:off x="5245803" y="1561618"/>
          <a:ext cx="724320" cy="7243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A8418A2-59CB-475F-B110-EC9CB39F3423}">
      <dsp:nvSpPr>
        <dsp:cNvPr id="0" name=""/>
        <dsp:cNvSpPr/>
      </dsp:nvSpPr>
      <dsp:spPr>
        <a:xfrm>
          <a:off x="6499984" y="1299364"/>
          <a:ext cx="2943665" cy="1248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a:t>- Main Section</a:t>
          </a:r>
          <a:endParaRPr lang="en-US" sz="2400" kern="1200"/>
        </a:p>
      </dsp:txBody>
      <dsp:txXfrm>
        <a:off x="6499984" y="1299364"/>
        <a:ext cx="2943665" cy="1248828"/>
      </dsp:txXfrm>
    </dsp:sp>
    <dsp:sp modelId="{6915F667-4C1B-469A-8350-B577B46391C7}">
      <dsp:nvSpPr>
        <dsp:cNvPr id="0" name=""/>
        <dsp:cNvSpPr/>
      </dsp:nvSpPr>
      <dsp:spPr>
        <a:xfrm>
          <a:off x="9956561" y="1299364"/>
          <a:ext cx="1248828" cy="124882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16E80C-9754-4E2F-A96A-D449B51CE92B}">
      <dsp:nvSpPr>
        <dsp:cNvPr id="0" name=""/>
        <dsp:cNvSpPr/>
      </dsp:nvSpPr>
      <dsp:spPr>
        <a:xfrm>
          <a:off x="10218815" y="1561618"/>
          <a:ext cx="724320" cy="7243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54F187C-7F16-4839-8E7C-373210977D2C}">
      <dsp:nvSpPr>
        <dsp:cNvPr id="0" name=""/>
        <dsp:cNvSpPr/>
      </dsp:nvSpPr>
      <dsp:spPr>
        <a:xfrm>
          <a:off x="11472995" y="1299364"/>
          <a:ext cx="2943665" cy="1248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a:t>- Form Container</a:t>
          </a:r>
          <a:endParaRPr lang="en-US" sz="2400" kern="1200"/>
        </a:p>
      </dsp:txBody>
      <dsp:txXfrm>
        <a:off x="11472995" y="1299364"/>
        <a:ext cx="2943665" cy="1248828"/>
      </dsp:txXfrm>
    </dsp:sp>
    <dsp:sp modelId="{F011EF34-A5B1-471B-B8EE-EE1474DCAF25}">
      <dsp:nvSpPr>
        <dsp:cNvPr id="0" name=""/>
        <dsp:cNvSpPr/>
      </dsp:nvSpPr>
      <dsp:spPr>
        <a:xfrm>
          <a:off x="10538" y="3592030"/>
          <a:ext cx="1248828" cy="124882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00E870-DE7C-438D-B654-D36197B66CA8}">
      <dsp:nvSpPr>
        <dsp:cNvPr id="0" name=""/>
        <dsp:cNvSpPr/>
      </dsp:nvSpPr>
      <dsp:spPr>
        <a:xfrm>
          <a:off x="272792" y="3854284"/>
          <a:ext cx="724320" cy="7243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BC976D-5C99-467E-ACC8-B577689CE7F0}">
      <dsp:nvSpPr>
        <dsp:cNvPr id="0" name=""/>
        <dsp:cNvSpPr/>
      </dsp:nvSpPr>
      <dsp:spPr>
        <a:xfrm>
          <a:off x="1526972" y="3592030"/>
          <a:ext cx="2943665" cy="1248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a:t>- Form Tag</a:t>
          </a:r>
          <a:endParaRPr lang="en-US" sz="2400" kern="1200"/>
        </a:p>
      </dsp:txBody>
      <dsp:txXfrm>
        <a:off x="1526972" y="3592030"/>
        <a:ext cx="2943665" cy="1248828"/>
      </dsp:txXfrm>
    </dsp:sp>
    <dsp:sp modelId="{DE14735B-CBA0-4258-98F9-169BBEB5ECC2}">
      <dsp:nvSpPr>
        <dsp:cNvPr id="0" name=""/>
        <dsp:cNvSpPr/>
      </dsp:nvSpPr>
      <dsp:spPr>
        <a:xfrm>
          <a:off x="4983550" y="3592030"/>
          <a:ext cx="1248828" cy="124882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761305-AAD4-4BFF-B9AA-B76C4B8E97B0}">
      <dsp:nvSpPr>
        <dsp:cNvPr id="0" name=""/>
        <dsp:cNvSpPr/>
      </dsp:nvSpPr>
      <dsp:spPr>
        <a:xfrm>
          <a:off x="5245803" y="3854284"/>
          <a:ext cx="724320" cy="72432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A44133-EA4B-4EEC-B681-05D1CCBDEF23}">
      <dsp:nvSpPr>
        <dsp:cNvPr id="0" name=""/>
        <dsp:cNvSpPr/>
      </dsp:nvSpPr>
      <dsp:spPr>
        <a:xfrm>
          <a:off x="6499984" y="3592030"/>
          <a:ext cx="2943665" cy="1248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a:t>- CSRF Token</a:t>
          </a:r>
          <a:endParaRPr lang="en-US" sz="2400" kern="1200"/>
        </a:p>
      </dsp:txBody>
      <dsp:txXfrm>
        <a:off x="6499984" y="3592030"/>
        <a:ext cx="2943665" cy="1248828"/>
      </dsp:txXfrm>
    </dsp:sp>
    <dsp:sp modelId="{28886F99-B68B-40C0-AB08-BF1C0C8E09AC}">
      <dsp:nvSpPr>
        <dsp:cNvPr id="0" name=""/>
        <dsp:cNvSpPr/>
      </dsp:nvSpPr>
      <dsp:spPr>
        <a:xfrm>
          <a:off x="9956561" y="3592030"/>
          <a:ext cx="1248828" cy="124882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E25CFC-D5DE-46E1-87F7-23E041218AA8}">
      <dsp:nvSpPr>
        <dsp:cNvPr id="0" name=""/>
        <dsp:cNvSpPr/>
      </dsp:nvSpPr>
      <dsp:spPr>
        <a:xfrm>
          <a:off x="10218815" y="3854284"/>
          <a:ext cx="724320" cy="72432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11AB2ED-26DD-4D11-B636-77667228C544}">
      <dsp:nvSpPr>
        <dsp:cNvPr id="0" name=""/>
        <dsp:cNvSpPr/>
      </dsp:nvSpPr>
      <dsp:spPr>
        <a:xfrm>
          <a:off x="11472995" y="3592030"/>
          <a:ext cx="2943665" cy="1248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a:t>- Form Fields</a:t>
          </a:r>
          <a:endParaRPr lang="en-US" sz="2400" kern="1200"/>
        </a:p>
      </dsp:txBody>
      <dsp:txXfrm>
        <a:off x="11472995" y="3592030"/>
        <a:ext cx="2943665" cy="12488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DF74B1-0A16-49C8-B408-D240B49E5B38}">
      <dsp:nvSpPr>
        <dsp:cNvPr id="0" name=""/>
        <dsp:cNvSpPr/>
      </dsp:nvSpPr>
      <dsp:spPr>
        <a:xfrm>
          <a:off x="166766" y="2095313"/>
          <a:ext cx="2099048" cy="209904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B5FCF1-BF6B-4607-8610-C3AD34C4F6CA}">
      <dsp:nvSpPr>
        <dsp:cNvPr id="0" name=""/>
        <dsp:cNvSpPr/>
      </dsp:nvSpPr>
      <dsp:spPr>
        <a:xfrm>
          <a:off x="607567" y="2536113"/>
          <a:ext cx="1217448" cy="12174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10C626-CEFB-4CD2-A163-F6904E8D2AEE}">
      <dsp:nvSpPr>
        <dsp:cNvPr id="0" name=""/>
        <dsp:cNvSpPr/>
      </dsp:nvSpPr>
      <dsp:spPr>
        <a:xfrm>
          <a:off x="2513520" y="2095313"/>
          <a:ext cx="5351939" cy="209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90000"/>
            </a:lnSpc>
            <a:spcBef>
              <a:spcPct val="0"/>
            </a:spcBef>
            <a:spcAft>
              <a:spcPct val="35000"/>
            </a:spcAft>
            <a:buNone/>
          </a:pPr>
          <a:r>
            <a:rPr lang="en-US" sz="2800" kern="1200" dirty="0" err="1"/>
            <a:t>Django</a:t>
          </a:r>
          <a:r>
            <a:rPr lang="en-US" sz="2800" kern="1200" dirty="0"/>
            <a:t> is python framework that makes it easier to create web sites.</a:t>
          </a:r>
        </a:p>
      </dsp:txBody>
      <dsp:txXfrm>
        <a:off x="2513520" y="2095313"/>
        <a:ext cx="5351939" cy="2099048"/>
      </dsp:txXfrm>
    </dsp:sp>
    <dsp:sp modelId="{BBE09603-1701-4F5E-A0AB-EC6C205F5F7D}">
      <dsp:nvSpPr>
        <dsp:cNvPr id="0" name=""/>
        <dsp:cNvSpPr/>
      </dsp:nvSpPr>
      <dsp:spPr>
        <a:xfrm>
          <a:off x="8727568" y="2095313"/>
          <a:ext cx="2099048" cy="209904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B4C4BE-892B-422C-8137-D12B5646083D}">
      <dsp:nvSpPr>
        <dsp:cNvPr id="0" name=""/>
        <dsp:cNvSpPr/>
      </dsp:nvSpPr>
      <dsp:spPr>
        <a:xfrm>
          <a:off x="9168368" y="2536113"/>
          <a:ext cx="1217448" cy="12174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1375E-BB13-4BB5-AAA2-DB82F9BEE8DA}">
      <dsp:nvSpPr>
        <dsp:cNvPr id="0" name=""/>
        <dsp:cNvSpPr/>
      </dsp:nvSpPr>
      <dsp:spPr>
        <a:xfrm>
          <a:off x="11276413" y="2095313"/>
          <a:ext cx="4947756" cy="209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90000"/>
            </a:lnSpc>
            <a:spcBef>
              <a:spcPct val="0"/>
            </a:spcBef>
            <a:spcAft>
              <a:spcPct val="35000"/>
            </a:spcAft>
            <a:buNone/>
          </a:pPr>
          <a:r>
            <a:rPr lang="en-US" sz="2800" kern="1200" dirty="0"/>
            <a:t>This framework allows you to create a virtual environment contains from front and backend to create your website.</a:t>
          </a:r>
        </a:p>
      </dsp:txBody>
      <dsp:txXfrm>
        <a:off x="11276413" y="2095313"/>
        <a:ext cx="4947756" cy="20990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F92F29-A9AF-4F85-8973-98F92E88640E}">
      <dsp:nvSpPr>
        <dsp:cNvPr id="0" name=""/>
        <dsp:cNvSpPr/>
      </dsp:nvSpPr>
      <dsp:spPr>
        <a:xfrm>
          <a:off x="267812" y="511166"/>
          <a:ext cx="2099048" cy="209904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186E50-4E73-4547-A52C-F91E873C71AD}">
      <dsp:nvSpPr>
        <dsp:cNvPr id="0" name=""/>
        <dsp:cNvSpPr/>
      </dsp:nvSpPr>
      <dsp:spPr>
        <a:xfrm>
          <a:off x="708612" y="951966"/>
          <a:ext cx="1217448" cy="12174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78213D-715E-43A7-8050-E27EAA946959}">
      <dsp:nvSpPr>
        <dsp:cNvPr id="0" name=""/>
        <dsp:cNvSpPr/>
      </dsp:nvSpPr>
      <dsp:spPr>
        <a:xfrm>
          <a:off x="2816657" y="511166"/>
          <a:ext cx="4947756" cy="209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a:t>Django has important python files:</a:t>
          </a:r>
        </a:p>
      </dsp:txBody>
      <dsp:txXfrm>
        <a:off x="2816657" y="511166"/>
        <a:ext cx="4947756" cy="2099048"/>
      </dsp:txXfrm>
    </dsp:sp>
    <dsp:sp modelId="{34F445FD-7A4F-4594-8C95-4EC2C0C65114}">
      <dsp:nvSpPr>
        <dsp:cNvPr id="0" name=""/>
        <dsp:cNvSpPr/>
      </dsp:nvSpPr>
      <dsp:spPr>
        <a:xfrm>
          <a:off x="8626523" y="511166"/>
          <a:ext cx="2099048" cy="209904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C3AA5A-EF12-4FA6-B060-2842D8CEEA5A}">
      <dsp:nvSpPr>
        <dsp:cNvPr id="0" name=""/>
        <dsp:cNvSpPr/>
      </dsp:nvSpPr>
      <dsp:spPr>
        <a:xfrm>
          <a:off x="9067323" y="951966"/>
          <a:ext cx="1217448" cy="12174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DC18E6-4CDB-4A3F-8725-9D394B761250}">
      <dsp:nvSpPr>
        <dsp:cNvPr id="0" name=""/>
        <dsp:cNvSpPr/>
      </dsp:nvSpPr>
      <dsp:spPr>
        <a:xfrm>
          <a:off x="11175367" y="511166"/>
          <a:ext cx="4947756" cy="209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a:t>1. settings file: it’s considered as the leader of the project because every single thing we do at the project we should make sure that the settings file read it. It contains from constants that read the blogs and the apps of the projects.</a:t>
          </a:r>
        </a:p>
      </dsp:txBody>
      <dsp:txXfrm>
        <a:off x="11175367" y="511166"/>
        <a:ext cx="4947756" cy="2099048"/>
      </dsp:txXfrm>
    </dsp:sp>
    <dsp:sp modelId="{989C9D8F-9C2F-4411-9CB6-DC17D89F7509}">
      <dsp:nvSpPr>
        <dsp:cNvPr id="0" name=""/>
        <dsp:cNvSpPr/>
      </dsp:nvSpPr>
      <dsp:spPr>
        <a:xfrm>
          <a:off x="267812" y="3679459"/>
          <a:ext cx="2099048" cy="209904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279C19-7EBB-4953-83EB-B819BF061818}">
      <dsp:nvSpPr>
        <dsp:cNvPr id="0" name=""/>
        <dsp:cNvSpPr/>
      </dsp:nvSpPr>
      <dsp:spPr>
        <a:xfrm>
          <a:off x="708612" y="4120260"/>
          <a:ext cx="1217448" cy="12174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C51493-D7F1-4489-85DC-8E0BA5622B9B}">
      <dsp:nvSpPr>
        <dsp:cNvPr id="0" name=""/>
        <dsp:cNvSpPr/>
      </dsp:nvSpPr>
      <dsp:spPr>
        <a:xfrm>
          <a:off x="2816657" y="3679459"/>
          <a:ext cx="4947756" cy="209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a:t>2. Urls file: t is the path of the domain for the website. Every new path I will create for a new app at the project we make sure that the urls file of the project read it. </a:t>
          </a:r>
        </a:p>
      </dsp:txBody>
      <dsp:txXfrm>
        <a:off x="2816657" y="3679459"/>
        <a:ext cx="4947756" cy="2099048"/>
      </dsp:txXfrm>
    </dsp:sp>
    <dsp:sp modelId="{2F3CBA62-8BA5-40F6-B532-D6D6043A83DF}">
      <dsp:nvSpPr>
        <dsp:cNvPr id="0" name=""/>
        <dsp:cNvSpPr/>
      </dsp:nvSpPr>
      <dsp:spPr>
        <a:xfrm>
          <a:off x="8626523" y="3679459"/>
          <a:ext cx="2099048" cy="209904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B4022C-7CC3-4B5A-8A22-0522D57C63A9}">
      <dsp:nvSpPr>
        <dsp:cNvPr id="0" name=""/>
        <dsp:cNvSpPr/>
      </dsp:nvSpPr>
      <dsp:spPr>
        <a:xfrm>
          <a:off x="9067323" y="4120260"/>
          <a:ext cx="1217448" cy="12174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992136-576F-4620-8867-1999DE0B76D0}">
      <dsp:nvSpPr>
        <dsp:cNvPr id="0" name=""/>
        <dsp:cNvSpPr/>
      </dsp:nvSpPr>
      <dsp:spPr>
        <a:xfrm>
          <a:off x="11175367" y="3679459"/>
          <a:ext cx="4947756" cy="209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a:t>3. The model file: this is the database file. The database is saved at this file. </a:t>
          </a:r>
        </a:p>
      </dsp:txBody>
      <dsp:txXfrm>
        <a:off x="11175367" y="3679459"/>
        <a:ext cx="4947756" cy="209904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1380924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6307D5-F766-4677-A620-F4CA8C2ED175}" type="slidenum">
              <a:rPr lang="en-US" smtClean="0"/>
              <a:t>12</a:t>
            </a:fld>
            <a:endParaRPr lang="en-US"/>
          </a:p>
        </p:txBody>
      </p:sp>
    </p:spTree>
    <p:extLst>
      <p:ext uri="{BB962C8B-B14F-4D97-AF65-F5344CB8AC3E}">
        <p14:creationId xmlns:p14="http://schemas.microsoft.com/office/powerpoint/2010/main" val="2219624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e8303590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e8303590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182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e83035902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e83035902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637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e83035902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e83035902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627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e83035902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e83035902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7827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83035902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83035902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0292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e83035902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e83035902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643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e83035902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e83035902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481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e83035902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e83035902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9497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720E9327-A950-4DE1-9FAB-ED3873032140}" type="slidenum">
              <a:rPr lang="en-US" smtClean="0">
                <a:solidFill>
                  <a:prstClr val="black"/>
                </a:solidFill>
                <a:latin typeface="Aptos" panose="02110004020202020204"/>
              </a:rPr>
              <a:pPr/>
              <a:t>30</a:t>
            </a:fld>
            <a:endParaRPr lang="en-US" dirty="0">
              <a:solidFill>
                <a:prstClr val="black"/>
              </a:solidFill>
              <a:latin typeface="Aptos" panose="02110004020202020204"/>
            </a:endParaRPr>
          </a:p>
        </p:txBody>
      </p:sp>
    </p:spTree>
    <p:extLst>
      <p:ext uri="{BB962C8B-B14F-4D97-AF65-F5344CB8AC3E}">
        <p14:creationId xmlns:p14="http://schemas.microsoft.com/office/powerpoint/2010/main" val="3160370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7344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517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1542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4670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8243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2521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5879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623400" y="890050"/>
            <a:ext cx="17041200" cy="1145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623400" y="2304950"/>
            <a:ext cx="17041200" cy="6832800"/>
          </a:xfrm>
          <a:prstGeom prst="rect">
            <a:avLst/>
          </a:prstGeom>
        </p:spPr>
        <p:txBody>
          <a:bodyPr spcFirstLastPara="1" wrap="square" lIns="91425" tIns="91425" rIns="91425" bIns="91425" anchor="t" anchorCtr="0">
            <a:normAutofit/>
          </a:bodyPr>
          <a:lstStyle>
            <a:lvl1pPr marL="914400" lvl="0" indent="-685800">
              <a:spcBef>
                <a:spcPts val="0"/>
              </a:spcBef>
              <a:spcAft>
                <a:spcPts val="0"/>
              </a:spcAft>
              <a:buSzPts val="1800"/>
              <a:buChar char="●"/>
              <a:defRPr/>
            </a:lvl1pPr>
            <a:lvl2pPr marL="1828800" lvl="1" indent="-635000">
              <a:spcBef>
                <a:spcPts val="0"/>
              </a:spcBef>
              <a:spcAft>
                <a:spcPts val="0"/>
              </a:spcAft>
              <a:buSzPts val="1400"/>
              <a:buChar char="○"/>
              <a:defRPr/>
            </a:lvl2pPr>
            <a:lvl3pPr marL="2743200" lvl="2" indent="-635000">
              <a:spcBef>
                <a:spcPts val="0"/>
              </a:spcBef>
              <a:spcAft>
                <a:spcPts val="0"/>
              </a:spcAft>
              <a:buSzPts val="1400"/>
              <a:buChar char="■"/>
              <a:defRPr/>
            </a:lvl3pPr>
            <a:lvl4pPr marL="3657600" lvl="3" indent="-635000">
              <a:spcBef>
                <a:spcPts val="0"/>
              </a:spcBef>
              <a:spcAft>
                <a:spcPts val="0"/>
              </a:spcAft>
              <a:buSzPts val="1400"/>
              <a:buChar char="●"/>
              <a:defRPr/>
            </a:lvl4pPr>
            <a:lvl5pPr marL="4572000" lvl="4" indent="-635000">
              <a:spcBef>
                <a:spcPts val="0"/>
              </a:spcBef>
              <a:spcAft>
                <a:spcPts val="0"/>
              </a:spcAft>
              <a:buSzPts val="1400"/>
              <a:buChar char="○"/>
              <a:defRPr/>
            </a:lvl5pPr>
            <a:lvl6pPr marL="5486400" lvl="5" indent="-635000">
              <a:spcBef>
                <a:spcPts val="0"/>
              </a:spcBef>
              <a:spcAft>
                <a:spcPts val="0"/>
              </a:spcAft>
              <a:buSzPts val="1400"/>
              <a:buChar char="■"/>
              <a:defRPr/>
            </a:lvl6pPr>
            <a:lvl7pPr marL="6400800" lvl="6" indent="-635000">
              <a:spcBef>
                <a:spcPts val="0"/>
              </a:spcBef>
              <a:spcAft>
                <a:spcPts val="0"/>
              </a:spcAft>
              <a:buSzPts val="1400"/>
              <a:buChar char="●"/>
              <a:defRPr/>
            </a:lvl7pPr>
            <a:lvl8pPr marL="7315200" lvl="7" indent="-635000">
              <a:spcBef>
                <a:spcPts val="0"/>
              </a:spcBef>
              <a:spcAft>
                <a:spcPts val="0"/>
              </a:spcAft>
              <a:buSzPts val="1400"/>
              <a:buChar char="○"/>
              <a:defRPr/>
            </a:lvl8pPr>
            <a:lvl9pPr marL="8229600" lvl="8" indent="-6350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GB" smtClean="0"/>
              <a:pPr algn="r"/>
              <a:t>‹#›</a:t>
            </a:fld>
            <a:endParaRPr lang="en-GB"/>
          </a:p>
        </p:txBody>
      </p:sp>
    </p:spTree>
    <p:extLst>
      <p:ext uri="{BB962C8B-B14F-4D97-AF65-F5344CB8AC3E}">
        <p14:creationId xmlns:p14="http://schemas.microsoft.com/office/powerpoint/2010/main" val="2429636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12700"/>
            <a:ext cx="18288000" cy="10299701"/>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4485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4095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22843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6/26/2024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00075509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9987243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9EA3CE-80BE-BC4E-9CB2-C7AB84FC8599}" type="datetimeFigureOut">
              <a:rPr lang="ar-EG" smtClean="0"/>
              <a:t>20/12/1445</a:t>
            </a:fld>
            <a:endParaRPr lang="ar-EG"/>
          </a:p>
        </p:txBody>
      </p:sp>
      <p:sp>
        <p:nvSpPr>
          <p:cNvPr id="4" name="Footer Placeholder 3"/>
          <p:cNvSpPr>
            <a:spLocks noGrp="1"/>
          </p:cNvSpPr>
          <p:nvPr>
            <p:ph type="ftr" sz="quarter" idx="11"/>
          </p:nvPr>
        </p:nvSpPr>
        <p:spPr/>
        <p:txBody>
          <a:bodyPr/>
          <a:lstStyle/>
          <a:p>
            <a:endParaRPr lang="ar-EG"/>
          </a:p>
        </p:txBody>
      </p:sp>
      <p:sp>
        <p:nvSpPr>
          <p:cNvPr id="5" name="Slide Number Placeholder 4"/>
          <p:cNvSpPr>
            <a:spLocks noGrp="1"/>
          </p:cNvSpPr>
          <p:nvPr>
            <p:ph type="sldNum" sz="quarter" idx="12"/>
          </p:nvPr>
        </p:nvSpPr>
        <p:spPr/>
        <p:txBody>
          <a:bodyPr/>
          <a:lstStyle/>
          <a:p>
            <a:fld id="{7CE440E4-7424-3D44-937D-44EEE69FEFC7}" type="slidenum">
              <a:rPr lang="ar-EG" smtClean="0"/>
              <a:t>‹#›</a:t>
            </a:fld>
            <a:endParaRPr lang="ar-EG"/>
          </a:p>
        </p:txBody>
      </p:sp>
    </p:spTree>
    <p:extLst>
      <p:ext uri="{BB962C8B-B14F-4D97-AF65-F5344CB8AC3E}">
        <p14:creationId xmlns:p14="http://schemas.microsoft.com/office/powerpoint/2010/main" val="37984214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840739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6/26/2024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938465777"/>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6/26/2024</a:t>
            </a:fld>
            <a:endParaRPr lang="en-US" dirty="0"/>
          </a:p>
        </p:txBody>
      </p:sp>
    </p:spTree>
    <p:extLst>
      <p:ext uri="{BB962C8B-B14F-4D97-AF65-F5344CB8AC3E}">
        <p14:creationId xmlns:p14="http://schemas.microsoft.com/office/powerpoint/2010/main" val="218021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p:nvPr/>
        </p:nvSpPr>
        <p:spPr>
          <a:xfrm>
            <a:off x="0" y="8631788"/>
            <a:ext cx="18288118" cy="1655221"/>
          </a:xfrm>
          <a:custGeom>
            <a:avLst/>
            <a:gdLst/>
            <a:ahLst/>
            <a:cxnLst/>
            <a:rect l="l" t="t" r="r" b="b"/>
            <a:pathLst>
              <a:path w="4816592" h="435940" extrusionOk="0">
                <a:moveTo>
                  <a:pt x="0" y="0"/>
                </a:moveTo>
                <a:lnTo>
                  <a:pt x="4816592" y="0"/>
                </a:lnTo>
                <a:lnTo>
                  <a:pt x="4816592" y="435940"/>
                </a:lnTo>
                <a:lnTo>
                  <a:pt x="0" y="435940"/>
                </a:lnTo>
                <a:close/>
              </a:path>
            </a:pathLst>
          </a:custGeom>
          <a:solidFill>
            <a:srgbClr val="0C48BB"/>
          </a:solidFill>
          <a:ln>
            <a:noFill/>
          </a:ln>
        </p:spPr>
      </p:sp>
      <p:sp>
        <p:nvSpPr>
          <p:cNvPr id="11" name="Google Shape;11;p3"/>
          <p:cNvSpPr txBox="1">
            <a:spLocks noGrp="1"/>
          </p:cNvSpPr>
          <p:nvPr>
            <p:ph type="body" idx="1"/>
          </p:nvPr>
        </p:nvSpPr>
        <p:spPr>
          <a:xfrm>
            <a:off x="1507350" y="4731850"/>
            <a:ext cx="8229600" cy="4526100"/>
          </a:xfrm>
          <a:prstGeom prst="rect">
            <a:avLst/>
          </a:prstGeom>
          <a:noFill/>
          <a:ln>
            <a:noFill/>
          </a:ln>
        </p:spPr>
        <p:txBody>
          <a:bodyPr spcFirstLastPara="1" wrap="square" lIns="91425" tIns="45700" rIns="91425" bIns="45700" anchor="t" anchorCtr="0">
            <a:normAutofit/>
          </a:bodyPr>
          <a:lstStyle>
            <a:lvl1pPr marL="457200" lvl="0" indent="-444500" algn="l" rtl="0">
              <a:spcBef>
                <a:spcPts val="360"/>
              </a:spcBef>
              <a:spcAft>
                <a:spcPts val="0"/>
              </a:spcAft>
              <a:buClr>
                <a:schemeClr val="dk1"/>
              </a:buClr>
              <a:buSzPts val="3400"/>
              <a:buFont typeface="Assistant"/>
              <a:buChar char="●"/>
              <a:defRPr sz="3400">
                <a:latin typeface="Assistant"/>
                <a:ea typeface="Assistant"/>
                <a:cs typeface="Assistant"/>
                <a:sym typeface="Assistant"/>
              </a:defRPr>
            </a:lvl1pPr>
            <a:lvl2pPr marL="914400" lvl="1" indent="-444500" algn="l" rtl="0">
              <a:spcBef>
                <a:spcPts val="360"/>
              </a:spcBef>
              <a:spcAft>
                <a:spcPts val="0"/>
              </a:spcAft>
              <a:buClr>
                <a:schemeClr val="dk1"/>
              </a:buClr>
              <a:buSzPts val="3400"/>
              <a:buFont typeface="Assistant"/>
              <a:buChar char="○"/>
              <a:defRPr sz="3400">
                <a:latin typeface="Assistant"/>
                <a:ea typeface="Assistant"/>
                <a:cs typeface="Assistant"/>
                <a:sym typeface="Assistant"/>
              </a:defRPr>
            </a:lvl2pPr>
            <a:lvl3pPr marL="1371600" lvl="2" indent="-444500" algn="l" rtl="0">
              <a:spcBef>
                <a:spcPts val="360"/>
              </a:spcBef>
              <a:spcAft>
                <a:spcPts val="0"/>
              </a:spcAft>
              <a:buClr>
                <a:schemeClr val="dk1"/>
              </a:buClr>
              <a:buSzPts val="3400"/>
              <a:buFont typeface="Assistant"/>
              <a:buChar char="■"/>
              <a:defRPr sz="3400">
                <a:latin typeface="Assistant"/>
                <a:ea typeface="Assistant"/>
                <a:cs typeface="Assistant"/>
                <a:sym typeface="Assistant"/>
              </a:defRPr>
            </a:lvl3pPr>
            <a:lvl4pPr marL="1828800" lvl="3" indent="-444500" algn="l" rtl="0">
              <a:spcBef>
                <a:spcPts val="360"/>
              </a:spcBef>
              <a:spcAft>
                <a:spcPts val="0"/>
              </a:spcAft>
              <a:buClr>
                <a:schemeClr val="dk1"/>
              </a:buClr>
              <a:buSzPts val="3400"/>
              <a:buFont typeface="Assistant"/>
              <a:buChar char="●"/>
              <a:defRPr sz="3400">
                <a:latin typeface="Assistant"/>
                <a:ea typeface="Assistant"/>
                <a:cs typeface="Assistant"/>
                <a:sym typeface="Assistant"/>
              </a:defRPr>
            </a:lvl4pPr>
            <a:lvl5pPr marL="2286000" lvl="4" indent="-444500" algn="l" rtl="0">
              <a:spcBef>
                <a:spcPts val="360"/>
              </a:spcBef>
              <a:spcAft>
                <a:spcPts val="0"/>
              </a:spcAft>
              <a:buClr>
                <a:schemeClr val="dk1"/>
              </a:buClr>
              <a:buSzPts val="3400"/>
              <a:buFont typeface="Assistant"/>
              <a:buChar char="○"/>
              <a:defRPr sz="3400">
                <a:latin typeface="Assistant"/>
                <a:ea typeface="Assistant"/>
                <a:cs typeface="Assistant"/>
                <a:sym typeface="Assistant"/>
              </a:defRPr>
            </a:lvl5pPr>
            <a:lvl6pPr marL="2743200" lvl="5" indent="-444500" algn="l" rtl="0">
              <a:spcBef>
                <a:spcPts val="360"/>
              </a:spcBef>
              <a:spcAft>
                <a:spcPts val="0"/>
              </a:spcAft>
              <a:buClr>
                <a:schemeClr val="dk1"/>
              </a:buClr>
              <a:buSzPts val="3400"/>
              <a:buFont typeface="Assistant"/>
              <a:buChar char="■"/>
              <a:defRPr sz="3400">
                <a:latin typeface="Assistant"/>
                <a:ea typeface="Assistant"/>
                <a:cs typeface="Assistant"/>
                <a:sym typeface="Assistant"/>
              </a:defRPr>
            </a:lvl6pPr>
            <a:lvl7pPr marL="3200400" lvl="6" indent="-444500" algn="l" rtl="0">
              <a:spcBef>
                <a:spcPts val="360"/>
              </a:spcBef>
              <a:spcAft>
                <a:spcPts val="0"/>
              </a:spcAft>
              <a:buClr>
                <a:schemeClr val="dk1"/>
              </a:buClr>
              <a:buSzPts val="3400"/>
              <a:buFont typeface="Assistant"/>
              <a:buChar char="●"/>
              <a:defRPr sz="3400">
                <a:latin typeface="Assistant"/>
                <a:ea typeface="Assistant"/>
                <a:cs typeface="Assistant"/>
                <a:sym typeface="Assistant"/>
              </a:defRPr>
            </a:lvl7pPr>
            <a:lvl8pPr marL="3657600" lvl="7" indent="-444500" algn="l" rtl="0">
              <a:spcBef>
                <a:spcPts val="360"/>
              </a:spcBef>
              <a:spcAft>
                <a:spcPts val="0"/>
              </a:spcAft>
              <a:buClr>
                <a:schemeClr val="dk1"/>
              </a:buClr>
              <a:buSzPts val="3400"/>
              <a:buFont typeface="Assistant"/>
              <a:buChar char="○"/>
              <a:defRPr sz="3400">
                <a:latin typeface="Assistant"/>
                <a:ea typeface="Assistant"/>
                <a:cs typeface="Assistant"/>
                <a:sym typeface="Assistant"/>
              </a:defRPr>
            </a:lvl8pPr>
            <a:lvl9pPr marL="4114800" lvl="8" indent="-444500" algn="l" rtl="0">
              <a:spcBef>
                <a:spcPts val="360"/>
              </a:spcBef>
              <a:spcAft>
                <a:spcPts val="0"/>
              </a:spcAft>
              <a:buClr>
                <a:schemeClr val="dk1"/>
              </a:buClr>
              <a:buSzPts val="3400"/>
              <a:buFont typeface="Assistant"/>
              <a:buChar char="■"/>
              <a:defRPr sz="3400">
                <a:latin typeface="Assistant"/>
                <a:ea typeface="Assistant"/>
                <a:cs typeface="Assistant"/>
                <a:sym typeface="Assistant"/>
              </a:defRPr>
            </a:lvl9pPr>
          </a:lstStyle>
          <a:p>
            <a:endParaRPr/>
          </a:p>
        </p:txBody>
      </p:sp>
      <p:sp>
        <p:nvSpPr>
          <p:cNvPr id="12" name="Google Shape;12;p3"/>
          <p:cNvSpPr txBox="1">
            <a:spLocks noGrp="1"/>
          </p:cNvSpPr>
          <p:nvPr>
            <p:ph type="title"/>
          </p:nvPr>
        </p:nvSpPr>
        <p:spPr>
          <a:xfrm>
            <a:off x="1152300" y="649600"/>
            <a:ext cx="14335800" cy="3389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300"/>
              <a:buFont typeface="Tenor Sans"/>
              <a:buNone/>
              <a:defRPr sz="12300">
                <a:solidFill>
                  <a:schemeClr val="dk2"/>
                </a:solidFill>
                <a:latin typeface="Tenor Sans"/>
                <a:ea typeface="Tenor Sans"/>
                <a:cs typeface="Tenor Sans"/>
                <a:sym typeface="Tenor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28250197"/>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3519514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2385768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69909931"/>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1912403"/>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6/26/2024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670646404"/>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8580381"/>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623400" y="890050"/>
            <a:ext cx="17041200" cy="1145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623400" y="2304950"/>
            <a:ext cx="17041200" cy="6832800"/>
          </a:xfrm>
          <a:prstGeom prst="rect">
            <a:avLst/>
          </a:prstGeom>
        </p:spPr>
        <p:txBody>
          <a:bodyPr spcFirstLastPara="1" wrap="square" lIns="91425" tIns="91425" rIns="91425" bIns="91425" anchor="t" anchorCtr="0">
            <a:normAutofit/>
          </a:bodyPr>
          <a:lstStyle>
            <a:lvl1pPr marL="914400" lvl="0" indent="-685800">
              <a:spcBef>
                <a:spcPts val="0"/>
              </a:spcBef>
              <a:spcAft>
                <a:spcPts val="0"/>
              </a:spcAft>
              <a:buSzPts val="1800"/>
              <a:buChar char="●"/>
              <a:defRPr/>
            </a:lvl1pPr>
            <a:lvl2pPr marL="1828800" lvl="1" indent="-635000">
              <a:spcBef>
                <a:spcPts val="0"/>
              </a:spcBef>
              <a:spcAft>
                <a:spcPts val="0"/>
              </a:spcAft>
              <a:buSzPts val="1400"/>
              <a:buChar char="○"/>
              <a:defRPr/>
            </a:lvl2pPr>
            <a:lvl3pPr marL="2743200" lvl="2" indent="-635000">
              <a:spcBef>
                <a:spcPts val="0"/>
              </a:spcBef>
              <a:spcAft>
                <a:spcPts val="0"/>
              </a:spcAft>
              <a:buSzPts val="1400"/>
              <a:buChar char="■"/>
              <a:defRPr/>
            </a:lvl3pPr>
            <a:lvl4pPr marL="3657600" lvl="3" indent="-635000">
              <a:spcBef>
                <a:spcPts val="0"/>
              </a:spcBef>
              <a:spcAft>
                <a:spcPts val="0"/>
              </a:spcAft>
              <a:buSzPts val="1400"/>
              <a:buChar char="●"/>
              <a:defRPr/>
            </a:lvl4pPr>
            <a:lvl5pPr marL="4572000" lvl="4" indent="-635000">
              <a:spcBef>
                <a:spcPts val="0"/>
              </a:spcBef>
              <a:spcAft>
                <a:spcPts val="0"/>
              </a:spcAft>
              <a:buSzPts val="1400"/>
              <a:buChar char="○"/>
              <a:defRPr/>
            </a:lvl5pPr>
            <a:lvl6pPr marL="5486400" lvl="5" indent="-635000">
              <a:spcBef>
                <a:spcPts val="0"/>
              </a:spcBef>
              <a:spcAft>
                <a:spcPts val="0"/>
              </a:spcAft>
              <a:buSzPts val="1400"/>
              <a:buChar char="■"/>
              <a:defRPr/>
            </a:lvl6pPr>
            <a:lvl7pPr marL="6400800" lvl="6" indent="-635000">
              <a:spcBef>
                <a:spcPts val="0"/>
              </a:spcBef>
              <a:spcAft>
                <a:spcPts val="0"/>
              </a:spcAft>
              <a:buSzPts val="1400"/>
              <a:buChar char="●"/>
              <a:defRPr/>
            </a:lvl7pPr>
            <a:lvl8pPr marL="7315200" lvl="7" indent="-635000">
              <a:spcBef>
                <a:spcPts val="0"/>
              </a:spcBef>
              <a:spcAft>
                <a:spcPts val="0"/>
              </a:spcAft>
              <a:buSzPts val="1400"/>
              <a:buChar char="○"/>
              <a:defRPr/>
            </a:lvl8pPr>
            <a:lvl9pPr marL="8229600" lvl="8" indent="-6350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GB" smtClean="0"/>
              <a:pPr algn="r"/>
              <a:t>‹#›</a:t>
            </a:fld>
            <a:endParaRPr lang="en-GB"/>
          </a:p>
        </p:txBody>
      </p:sp>
    </p:spTree>
    <p:extLst>
      <p:ext uri="{BB962C8B-B14F-4D97-AF65-F5344CB8AC3E}">
        <p14:creationId xmlns:p14="http://schemas.microsoft.com/office/powerpoint/2010/main" val="3787915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1296800" y="2430925"/>
            <a:ext cx="8229600" cy="4526100"/>
          </a:xfrm>
          <a:prstGeom prst="rect">
            <a:avLst/>
          </a:prstGeom>
          <a:noFill/>
          <a:ln>
            <a:noFill/>
          </a:ln>
        </p:spPr>
        <p:txBody>
          <a:bodyPr spcFirstLastPara="1" wrap="square" lIns="91425" tIns="45700" rIns="91425" bIns="45700" anchor="t" anchorCtr="0">
            <a:normAutofit/>
          </a:bodyPr>
          <a:lstStyle>
            <a:lvl1pPr marL="457200" lvl="0" indent="-374650" algn="l">
              <a:spcBef>
                <a:spcPts val="360"/>
              </a:spcBef>
              <a:spcAft>
                <a:spcPts val="0"/>
              </a:spcAft>
              <a:buClr>
                <a:schemeClr val="dk1"/>
              </a:buClr>
              <a:buSzPts val="2300"/>
              <a:buFont typeface="Assistant"/>
              <a:buChar char="●"/>
              <a:defRPr sz="2300">
                <a:latin typeface="Assistant"/>
                <a:ea typeface="Assistant"/>
                <a:cs typeface="Assistant"/>
                <a:sym typeface="Assistant"/>
              </a:defRPr>
            </a:lvl1pPr>
            <a:lvl2pPr marL="914400" lvl="1" indent="-374650" algn="l">
              <a:spcBef>
                <a:spcPts val="360"/>
              </a:spcBef>
              <a:spcAft>
                <a:spcPts val="0"/>
              </a:spcAft>
              <a:buClr>
                <a:schemeClr val="dk1"/>
              </a:buClr>
              <a:buSzPts val="2300"/>
              <a:buFont typeface="Assistant"/>
              <a:buChar char="○"/>
              <a:defRPr sz="2300">
                <a:latin typeface="Assistant"/>
                <a:ea typeface="Assistant"/>
                <a:cs typeface="Assistant"/>
                <a:sym typeface="Assistant"/>
              </a:defRPr>
            </a:lvl2pPr>
            <a:lvl3pPr marL="1371600" lvl="2" indent="-374650" algn="l">
              <a:spcBef>
                <a:spcPts val="360"/>
              </a:spcBef>
              <a:spcAft>
                <a:spcPts val="0"/>
              </a:spcAft>
              <a:buClr>
                <a:schemeClr val="dk1"/>
              </a:buClr>
              <a:buSzPts val="2300"/>
              <a:buFont typeface="Assistant"/>
              <a:buChar char="■"/>
              <a:defRPr sz="2300">
                <a:latin typeface="Assistant"/>
                <a:ea typeface="Assistant"/>
                <a:cs typeface="Assistant"/>
                <a:sym typeface="Assistant"/>
              </a:defRPr>
            </a:lvl3pPr>
            <a:lvl4pPr marL="1828800" lvl="3" indent="-374650" algn="l">
              <a:spcBef>
                <a:spcPts val="360"/>
              </a:spcBef>
              <a:spcAft>
                <a:spcPts val="0"/>
              </a:spcAft>
              <a:buClr>
                <a:schemeClr val="dk1"/>
              </a:buClr>
              <a:buSzPts val="2300"/>
              <a:buFont typeface="Assistant"/>
              <a:buChar char="●"/>
              <a:defRPr sz="2300">
                <a:latin typeface="Assistant"/>
                <a:ea typeface="Assistant"/>
                <a:cs typeface="Assistant"/>
                <a:sym typeface="Assistant"/>
              </a:defRPr>
            </a:lvl4pPr>
            <a:lvl5pPr marL="2286000" lvl="4" indent="-374650" algn="l">
              <a:spcBef>
                <a:spcPts val="360"/>
              </a:spcBef>
              <a:spcAft>
                <a:spcPts val="0"/>
              </a:spcAft>
              <a:buClr>
                <a:schemeClr val="dk1"/>
              </a:buClr>
              <a:buSzPts val="2300"/>
              <a:buFont typeface="Assistant"/>
              <a:buChar char="○"/>
              <a:defRPr sz="2300">
                <a:latin typeface="Assistant"/>
                <a:ea typeface="Assistant"/>
                <a:cs typeface="Assistant"/>
                <a:sym typeface="Assistant"/>
              </a:defRPr>
            </a:lvl5pPr>
            <a:lvl6pPr marL="2743200" lvl="5" indent="-374650" algn="l">
              <a:spcBef>
                <a:spcPts val="360"/>
              </a:spcBef>
              <a:spcAft>
                <a:spcPts val="0"/>
              </a:spcAft>
              <a:buClr>
                <a:schemeClr val="dk1"/>
              </a:buClr>
              <a:buSzPts val="2300"/>
              <a:buFont typeface="Assistant"/>
              <a:buChar char="■"/>
              <a:defRPr sz="2300">
                <a:latin typeface="Assistant"/>
                <a:ea typeface="Assistant"/>
                <a:cs typeface="Assistant"/>
                <a:sym typeface="Assistant"/>
              </a:defRPr>
            </a:lvl6pPr>
            <a:lvl7pPr marL="3200400" lvl="6" indent="-374650" algn="l">
              <a:spcBef>
                <a:spcPts val="360"/>
              </a:spcBef>
              <a:spcAft>
                <a:spcPts val="0"/>
              </a:spcAft>
              <a:buClr>
                <a:schemeClr val="dk1"/>
              </a:buClr>
              <a:buSzPts val="2300"/>
              <a:buFont typeface="Assistant"/>
              <a:buChar char="●"/>
              <a:defRPr sz="2300">
                <a:latin typeface="Assistant"/>
                <a:ea typeface="Assistant"/>
                <a:cs typeface="Assistant"/>
                <a:sym typeface="Assistant"/>
              </a:defRPr>
            </a:lvl7pPr>
            <a:lvl8pPr marL="3657600" lvl="7" indent="-374650" algn="l">
              <a:spcBef>
                <a:spcPts val="360"/>
              </a:spcBef>
              <a:spcAft>
                <a:spcPts val="0"/>
              </a:spcAft>
              <a:buClr>
                <a:schemeClr val="dk1"/>
              </a:buClr>
              <a:buSzPts val="2300"/>
              <a:buFont typeface="Assistant"/>
              <a:buChar char="○"/>
              <a:defRPr sz="2300">
                <a:latin typeface="Assistant"/>
                <a:ea typeface="Assistant"/>
                <a:cs typeface="Assistant"/>
                <a:sym typeface="Assistant"/>
              </a:defRPr>
            </a:lvl8pPr>
            <a:lvl9pPr marL="4114800" lvl="8" indent="-374650" algn="l">
              <a:spcBef>
                <a:spcPts val="360"/>
              </a:spcBef>
              <a:spcAft>
                <a:spcPts val="0"/>
              </a:spcAft>
              <a:buClr>
                <a:schemeClr val="dk1"/>
              </a:buClr>
              <a:buSzPts val="2300"/>
              <a:buFont typeface="Assistant"/>
              <a:buChar char="■"/>
              <a:defRPr sz="2300">
                <a:latin typeface="Assistant"/>
                <a:ea typeface="Assistant"/>
                <a:cs typeface="Assistant"/>
                <a:sym typeface="Assistant"/>
              </a:defRPr>
            </a:lvl9pPr>
          </a:lstStyle>
          <a:p>
            <a:endParaRPr/>
          </a:p>
        </p:txBody>
      </p:sp>
      <p:sp>
        <p:nvSpPr>
          <p:cNvPr id="15" name="Google Shape;15;p4"/>
          <p:cNvSpPr/>
          <p:nvPr/>
        </p:nvSpPr>
        <p:spPr>
          <a:xfrm>
            <a:off x="0" y="9258300"/>
            <a:ext cx="18280075" cy="1028255"/>
          </a:xfrm>
          <a:custGeom>
            <a:avLst/>
            <a:gdLst/>
            <a:ahLst/>
            <a:cxnLst/>
            <a:rect l="l" t="t" r="r" b="b"/>
            <a:pathLst>
              <a:path w="8971816" h="504665" extrusionOk="0">
                <a:moveTo>
                  <a:pt x="0" y="0"/>
                </a:moveTo>
                <a:lnTo>
                  <a:pt x="8971816" y="0"/>
                </a:lnTo>
                <a:lnTo>
                  <a:pt x="8971816" y="504665"/>
                </a:lnTo>
                <a:lnTo>
                  <a:pt x="0" y="504665"/>
                </a:lnTo>
                <a:close/>
              </a:path>
            </a:pathLst>
          </a:custGeom>
          <a:solidFill>
            <a:srgbClr val="0C48BB"/>
          </a:solidFill>
          <a:ln>
            <a:noFill/>
          </a:ln>
        </p:spPr>
      </p:sp>
      <p:sp>
        <p:nvSpPr>
          <p:cNvPr id="16" name="Google Shape;16;p4"/>
          <p:cNvSpPr txBox="1">
            <a:spLocks noGrp="1"/>
          </p:cNvSpPr>
          <p:nvPr>
            <p:ph type="title"/>
          </p:nvPr>
        </p:nvSpPr>
        <p:spPr>
          <a:xfrm>
            <a:off x="1059175" y="757750"/>
            <a:ext cx="13823400" cy="1362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7500"/>
              <a:buFont typeface="Tenor Sans"/>
              <a:buNone/>
              <a:defRPr sz="7500">
                <a:solidFill>
                  <a:schemeClr val="dk2"/>
                </a:solidFill>
                <a:latin typeface="Tenor Sans"/>
                <a:ea typeface="Tenor Sans"/>
                <a:cs typeface="Tenor Sans"/>
                <a:sym typeface="Tenor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5"/>
          <p:cNvSpPr/>
          <p:nvPr/>
        </p:nvSpPr>
        <p:spPr>
          <a:xfrm>
            <a:off x="0" y="0"/>
            <a:ext cx="18280075" cy="3126283"/>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sp>
      <p:sp>
        <p:nvSpPr>
          <p:cNvPr id="19" name="Google Shape;19;p5"/>
          <p:cNvSpPr txBox="1">
            <a:spLocks noGrp="1"/>
          </p:cNvSpPr>
          <p:nvPr>
            <p:ph type="title"/>
          </p:nvPr>
        </p:nvSpPr>
        <p:spPr>
          <a:xfrm>
            <a:off x="1034175" y="724875"/>
            <a:ext cx="13823400" cy="136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7500"/>
              <a:buFont typeface="Tenor Sans"/>
              <a:buNone/>
              <a:defRPr sz="7500">
                <a:solidFill>
                  <a:schemeClr val="lt1"/>
                </a:solidFill>
                <a:latin typeface="Tenor Sans"/>
                <a:ea typeface="Tenor Sans"/>
                <a:cs typeface="Tenor Sans"/>
                <a:sym typeface="Tenor Sans"/>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 name="Google Shape;20;p5"/>
          <p:cNvSpPr txBox="1">
            <a:spLocks noGrp="1"/>
          </p:cNvSpPr>
          <p:nvPr>
            <p:ph type="body" idx="1"/>
          </p:nvPr>
        </p:nvSpPr>
        <p:spPr>
          <a:xfrm>
            <a:off x="1716675" y="4098675"/>
            <a:ext cx="8229600" cy="4526100"/>
          </a:xfrm>
          <a:prstGeom prst="rect">
            <a:avLst/>
          </a:prstGeom>
          <a:noFill/>
          <a:ln>
            <a:noFill/>
          </a:ln>
        </p:spPr>
        <p:txBody>
          <a:bodyPr spcFirstLastPara="1" wrap="square" lIns="91425" tIns="45700" rIns="91425" bIns="45700" anchor="t" anchorCtr="0">
            <a:normAutofit/>
          </a:bodyPr>
          <a:lstStyle>
            <a:lvl1pPr marL="457200" lvl="0"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1pPr>
            <a:lvl2pPr marL="914400" lvl="1"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2pPr>
            <a:lvl3pPr marL="1371600" lvl="2"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3pPr>
            <a:lvl4pPr marL="1828800" lvl="3"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4pPr>
            <a:lvl5pPr marL="2286000" lvl="4"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5pPr>
            <a:lvl6pPr marL="2743200" lvl="5"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6pPr>
            <a:lvl7pPr marL="3200400" lvl="6"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7pPr>
            <a:lvl8pPr marL="3657600" lvl="7"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8pPr>
            <a:lvl9pPr marL="4114800" lvl="8"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ntent" type="twoObj">
  <p:cSld name="TWO_OBJECTS">
    <p:spTree>
      <p:nvGrpSpPr>
        <p:cNvPr id="1" name="Shape 21"/>
        <p:cNvGrpSpPr/>
        <p:nvPr/>
      </p:nvGrpSpPr>
      <p:grpSpPr>
        <a:xfrm>
          <a:off x="0" y="0"/>
          <a:ext cx="0" cy="0"/>
          <a:chOff x="0" y="0"/>
          <a:chExt cx="0" cy="0"/>
        </a:xfrm>
      </p:grpSpPr>
      <p:sp>
        <p:nvSpPr>
          <p:cNvPr id="22" name="Google Shape;22;p6"/>
          <p:cNvSpPr/>
          <p:nvPr/>
        </p:nvSpPr>
        <p:spPr>
          <a:xfrm>
            <a:off x="0" y="0"/>
            <a:ext cx="18280075" cy="10330159"/>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sp>
      <p:sp>
        <p:nvSpPr>
          <p:cNvPr id="23" name="Google Shape;23;p6"/>
          <p:cNvSpPr txBox="1">
            <a:spLocks noGrp="1"/>
          </p:cNvSpPr>
          <p:nvPr>
            <p:ph type="body" idx="1"/>
          </p:nvPr>
        </p:nvSpPr>
        <p:spPr>
          <a:xfrm>
            <a:off x="900475" y="4441800"/>
            <a:ext cx="5274000" cy="4526100"/>
          </a:xfrm>
          <a:prstGeom prst="rect">
            <a:avLst/>
          </a:prstGeom>
          <a:noFill/>
          <a:ln>
            <a:noFill/>
          </a:ln>
        </p:spPr>
        <p:txBody>
          <a:bodyPr spcFirstLastPara="1" wrap="square" lIns="91425" tIns="45700" rIns="91425" bIns="45700" anchor="t" anchorCtr="0">
            <a:normAutofit/>
          </a:bodyPr>
          <a:lstStyle>
            <a:lvl1pPr marL="457200" lvl="0" indent="-374650" algn="l">
              <a:spcBef>
                <a:spcPts val="5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1pPr>
            <a:lvl2pPr marL="914400" lvl="1" indent="-374650" algn="l">
              <a:spcBef>
                <a:spcPts val="48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2pPr>
            <a:lvl3pPr marL="1371600" lvl="2" indent="-374650" algn="l">
              <a:spcBef>
                <a:spcPts val="40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3pPr>
            <a:lvl4pPr marL="1828800" lvl="3" indent="-374650" algn="l">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4pPr>
            <a:lvl5pPr marL="2286000" lvl="4" indent="-374650" algn="l">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5pPr>
            <a:lvl6pPr marL="2743200" lvl="5" indent="-374650" algn="l">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6pPr>
            <a:lvl7pPr marL="3200400" lvl="6" indent="-374650" algn="l">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7pPr>
            <a:lvl8pPr marL="3657600" lvl="7" indent="-374650" algn="l">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8pPr>
            <a:lvl9pPr marL="4114800" lvl="8" indent="-374650" algn="l">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9pPr>
          </a:lstStyle>
          <a:p>
            <a:endParaRPr/>
          </a:p>
        </p:txBody>
      </p:sp>
      <p:sp>
        <p:nvSpPr>
          <p:cNvPr id="24" name="Google Shape;24;p6"/>
          <p:cNvSpPr txBox="1">
            <a:spLocks noGrp="1"/>
          </p:cNvSpPr>
          <p:nvPr>
            <p:ph type="body" idx="2"/>
          </p:nvPr>
        </p:nvSpPr>
        <p:spPr>
          <a:xfrm>
            <a:off x="6665375" y="4441800"/>
            <a:ext cx="5274000" cy="4526100"/>
          </a:xfrm>
          <a:prstGeom prst="rect">
            <a:avLst/>
          </a:prstGeom>
          <a:noFill/>
          <a:ln>
            <a:noFill/>
          </a:ln>
        </p:spPr>
        <p:txBody>
          <a:bodyPr spcFirstLastPara="1" wrap="square" lIns="91425" tIns="45700" rIns="91425" bIns="45700" anchor="t" anchorCtr="0">
            <a:normAutofit/>
          </a:bodyPr>
          <a:lstStyle>
            <a:lvl1pPr marL="457200" lvl="0" indent="-374650" algn="l" rtl="0">
              <a:spcBef>
                <a:spcPts val="5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1pPr>
            <a:lvl2pPr marL="914400" lvl="1" indent="-374650" algn="l" rtl="0">
              <a:spcBef>
                <a:spcPts val="48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2pPr>
            <a:lvl3pPr marL="1371600" lvl="2" indent="-374650" algn="l" rtl="0">
              <a:spcBef>
                <a:spcPts val="40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3pPr>
            <a:lvl4pPr marL="1828800" lvl="3"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4pPr>
            <a:lvl5pPr marL="2286000" lvl="4"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5pPr>
            <a:lvl6pPr marL="2743200" lvl="5"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6pPr>
            <a:lvl7pPr marL="3200400" lvl="6"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7pPr>
            <a:lvl8pPr marL="3657600" lvl="7"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8pPr>
            <a:lvl9pPr marL="4114800" lvl="8"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9pPr>
          </a:lstStyle>
          <a:p>
            <a:endParaRPr/>
          </a:p>
        </p:txBody>
      </p:sp>
      <p:sp>
        <p:nvSpPr>
          <p:cNvPr id="25" name="Google Shape;25;p6"/>
          <p:cNvSpPr txBox="1">
            <a:spLocks noGrp="1"/>
          </p:cNvSpPr>
          <p:nvPr>
            <p:ph type="body" idx="3"/>
          </p:nvPr>
        </p:nvSpPr>
        <p:spPr>
          <a:xfrm>
            <a:off x="12522450" y="4441800"/>
            <a:ext cx="5274000" cy="4526100"/>
          </a:xfrm>
          <a:prstGeom prst="rect">
            <a:avLst/>
          </a:prstGeom>
          <a:noFill/>
          <a:ln>
            <a:noFill/>
          </a:ln>
        </p:spPr>
        <p:txBody>
          <a:bodyPr spcFirstLastPara="1" wrap="square" lIns="91425" tIns="45700" rIns="91425" bIns="45700" anchor="t" anchorCtr="0">
            <a:normAutofit/>
          </a:bodyPr>
          <a:lstStyle>
            <a:lvl1pPr marL="457200" lvl="0" indent="-374650" algn="l" rtl="0">
              <a:spcBef>
                <a:spcPts val="5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1pPr>
            <a:lvl2pPr marL="914400" lvl="1" indent="-374650" algn="l" rtl="0">
              <a:spcBef>
                <a:spcPts val="48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2pPr>
            <a:lvl3pPr marL="1371600" lvl="2" indent="-374650" algn="l" rtl="0">
              <a:spcBef>
                <a:spcPts val="40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3pPr>
            <a:lvl4pPr marL="1828800" lvl="3"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4pPr>
            <a:lvl5pPr marL="2286000" lvl="4"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5pPr>
            <a:lvl6pPr marL="2743200" lvl="5"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6pPr>
            <a:lvl7pPr marL="3200400" lvl="6"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7pPr>
            <a:lvl8pPr marL="3657600" lvl="7"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8pPr>
            <a:lvl9pPr marL="4114800" lvl="8"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9pPr>
          </a:lstStyle>
          <a:p>
            <a:endParaRPr/>
          </a:p>
        </p:txBody>
      </p:sp>
      <p:cxnSp>
        <p:nvCxnSpPr>
          <p:cNvPr id="26" name="Google Shape;26;p6"/>
          <p:cNvCxnSpPr/>
          <p:nvPr/>
        </p:nvCxnSpPr>
        <p:spPr>
          <a:xfrm rot="-5400000">
            <a:off x="3123221" y="6406499"/>
            <a:ext cx="6195600" cy="0"/>
          </a:xfrm>
          <a:prstGeom prst="straightConnector1">
            <a:avLst/>
          </a:prstGeom>
          <a:noFill/>
          <a:ln w="9525" cap="flat" cmpd="sng">
            <a:solidFill>
              <a:srgbClr val="FFFFFF"/>
            </a:solidFill>
            <a:prstDash val="solid"/>
            <a:round/>
            <a:headEnd type="none" w="sm" len="sm"/>
            <a:tailEnd type="none" w="sm" len="sm"/>
          </a:ln>
        </p:spPr>
      </p:cxnSp>
      <p:cxnSp>
        <p:nvCxnSpPr>
          <p:cNvPr id="27" name="Google Shape;27;p6"/>
          <p:cNvCxnSpPr/>
          <p:nvPr/>
        </p:nvCxnSpPr>
        <p:spPr>
          <a:xfrm rot="-5400000">
            <a:off x="8946460" y="6406499"/>
            <a:ext cx="6195600" cy="0"/>
          </a:xfrm>
          <a:prstGeom prst="straightConnector1">
            <a:avLst/>
          </a:prstGeom>
          <a:noFill/>
          <a:ln w="9525" cap="flat" cmpd="sng">
            <a:solidFill>
              <a:srgbClr val="FFFFFF"/>
            </a:solidFill>
            <a:prstDash val="solid"/>
            <a:round/>
            <a:headEnd type="none" w="sm" len="sm"/>
            <a:tailEnd type="none" w="sm" len="sm"/>
          </a:ln>
        </p:spPr>
      </p:cxnSp>
      <p:sp>
        <p:nvSpPr>
          <p:cNvPr id="28" name="Google Shape;28;p6"/>
          <p:cNvSpPr txBox="1">
            <a:spLocks noGrp="1"/>
          </p:cNvSpPr>
          <p:nvPr>
            <p:ph type="title"/>
          </p:nvPr>
        </p:nvSpPr>
        <p:spPr>
          <a:xfrm>
            <a:off x="1034175" y="724875"/>
            <a:ext cx="13823400" cy="136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7500"/>
              <a:buFont typeface="Tenor Sans"/>
              <a:buNone/>
              <a:defRPr sz="7500">
                <a:solidFill>
                  <a:schemeClr val="lt1"/>
                </a:solidFill>
                <a:latin typeface="Tenor Sans"/>
                <a:ea typeface="Tenor Sans"/>
                <a:cs typeface="Tenor Sans"/>
                <a:sym typeface="Tenor Sans"/>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9"/>
        <p:cNvGrpSpPr/>
        <p:nvPr/>
      </p:nvGrpSpPr>
      <p:grpSpPr>
        <a:xfrm>
          <a:off x="0" y="0"/>
          <a:ext cx="0" cy="0"/>
          <a:chOff x="0" y="0"/>
          <a:chExt cx="0" cy="0"/>
        </a:xfrm>
      </p:grpSpPr>
      <p:sp>
        <p:nvSpPr>
          <p:cNvPr id="30" name="Google Shape;30;p7"/>
          <p:cNvSpPr/>
          <p:nvPr/>
        </p:nvSpPr>
        <p:spPr>
          <a:xfrm>
            <a:off x="-304050" y="5575575"/>
            <a:ext cx="18592045" cy="4711422"/>
          </a:xfrm>
          <a:custGeom>
            <a:avLst/>
            <a:gdLst/>
            <a:ahLst/>
            <a:cxnLst/>
            <a:rect l="l" t="t" r="r" b="b"/>
            <a:pathLst>
              <a:path w="4816592" h="435940" extrusionOk="0">
                <a:moveTo>
                  <a:pt x="0" y="0"/>
                </a:moveTo>
                <a:lnTo>
                  <a:pt x="4816592" y="0"/>
                </a:lnTo>
                <a:lnTo>
                  <a:pt x="4816592" y="435940"/>
                </a:lnTo>
                <a:lnTo>
                  <a:pt x="0" y="435940"/>
                </a:lnTo>
                <a:close/>
              </a:path>
            </a:pathLst>
          </a:custGeom>
          <a:solidFill>
            <a:srgbClr val="0C48BB"/>
          </a:solidFill>
          <a:ln>
            <a:noFill/>
          </a:ln>
        </p:spPr>
      </p:sp>
      <p:sp>
        <p:nvSpPr>
          <p:cNvPr id="31" name="Google Shape;31;p7"/>
          <p:cNvSpPr txBox="1">
            <a:spLocks noGrp="1"/>
          </p:cNvSpPr>
          <p:nvPr>
            <p:ph type="title"/>
          </p:nvPr>
        </p:nvSpPr>
        <p:spPr>
          <a:xfrm>
            <a:off x="7096250" y="2865250"/>
            <a:ext cx="8431200" cy="136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7500"/>
              <a:buFont typeface="Tenor Sans"/>
              <a:buNone/>
              <a:defRPr sz="7500">
                <a:solidFill>
                  <a:schemeClr val="dk2"/>
                </a:solidFill>
                <a:latin typeface="Tenor Sans"/>
                <a:ea typeface="Tenor Sans"/>
                <a:cs typeface="Tenor Sans"/>
                <a:sym typeface="Tenor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 name="Google Shape;32;p7"/>
          <p:cNvSpPr>
            <a:spLocks noGrp="1"/>
          </p:cNvSpPr>
          <p:nvPr>
            <p:ph type="pic" idx="2"/>
          </p:nvPr>
        </p:nvSpPr>
        <p:spPr>
          <a:xfrm>
            <a:off x="-7249675" y="-36300"/>
            <a:ext cx="13866600" cy="10399500"/>
          </a:xfrm>
          <a:prstGeom prst="rect">
            <a:avLst/>
          </a:prstGeom>
          <a:noFill/>
          <a:ln>
            <a:noFill/>
          </a:ln>
        </p:spPr>
      </p:sp>
      <p:sp>
        <p:nvSpPr>
          <p:cNvPr id="33" name="Google Shape;33;p7"/>
          <p:cNvSpPr/>
          <p:nvPr/>
        </p:nvSpPr>
        <p:spPr>
          <a:xfrm>
            <a:off x="6335797" y="5495283"/>
            <a:ext cx="3086608" cy="259388"/>
          </a:xfrm>
          <a:custGeom>
            <a:avLst/>
            <a:gdLst/>
            <a:ahLst/>
            <a:cxnLst/>
            <a:rect l="l" t="t" r="r" b="b"/>
            <a:pathLst>
              <a:path w="812800" h="68305" extrusionOk="0">
                <a:moveTo>
                  <a:pt x="0" y="0"/>
                </a:moveTo>
                <a:lnTo>
                  <a:pt x="812800" y="0"/>
                </a:lnTo>
                <a:lnTo>
                  <a:pt x="812800" y="68305"/>
                </a:lnTo>
                <a:lnTo>
                  <a:pt x="0" y="68305"/>
                </a:lnTo>
                <a:close/>
              </a:path>
            </a:pathLst>
          </a:custGeom>
          <a:solidFill>
            <a:srgbClr val="B4E3EF"/>
          </a:solidFill>
          <a:ln>
            <a:noFill/>
          </a:ln>
        </p:spPr>
      </p:sp>
      <p:sp>
        <p:nvSpPr>
          <p:cNvPr id="34" name="Google Shape;34;p7"/>
          <p:cNvSpPr txBox="1">
            <a:spLocks noGrp="1"/>
          </p:cNvSpPr>
          <p:nvPr>
            <p:ph type="body" idx="1"/>
          </p:nvPr>
        </p:nvSpPr>
        <p:spPr>
          <a:xfrm>
            <a:off x="7471950" y="5953250"/>
            <a:ext cx="8229600" cy="4526100"/>
          </a:xfrm>
          <a:prstGeom prst="rect">
            <a:avLst/>
          </a:prstGeom>
          <a:noFill/>
          <a:ln>
            <a:noFill/>
          </a:ln>
        </p:spPr>
        <p:txBody>
          <a:bodyPr spcFirstLastPara="1" wrap="square" lIns="91425" tIns="45700" rIns="91425" bIns="45700" anchor="t" anchorCtr="0">
            <a:normAutofit/>
          </a:bodyPr>
          <a:lstStyle>
            <a:lvl1pPr marL="457200" lvl="0"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1pPr>
            <a:lvl2pPr marL="914400" lvl="1"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2pPr>
            <a:lvl3pPr marL="1371600" lvl="2"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3pPr>
            <a:lvl4pPr marL="1828800" lvl="3"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4pPr>
            <a:lvl5pPr marL="2286000" lvl="4"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5pPr>
            <a:lvl6pPr marL="2743200" lvl="5"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6pPr>
            <a:lvl7pPr marL="3200400" lvl="6"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7pPr>
            <a:lvl8pPr marL="3657600" lvl="7"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8pPr>
            <a:lvl9pPr marL="4114800" lvl="8"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9"/>
        <p:cNvGrpSpPr/>
        <p:nvPr/>
      </p:nvGrpSpPr>
      <p:grpSpPr>
        <a:xfrm>
          <a:off x="0" y="0"/>
          <a:ext cx="0" cy="0"/>
          <a:chOff x="0" y="0"/>
          <a:chExt cx="0" cy="0"/>
        </a:xfrm>
      </p:grpSpPr>
      <p:sp>
        <p:nvSpPr>
          <p:cNvPr id="40" name="Google Shape;40;p9"/>
          <p:cNvSpPr/>
          <p:nvPr/>
        </p:nvSpPr>
        <p:spPr>
          <a:xfrm>
            <a:off x="-9" y="-3610"/>
            <a:ext cx="5782276" cy="10286150"/>
          </a:xfrm>
          <a:custGeom>
            <a:avLst/>
            <a:gdLst/>
            <a:ahLst/>
            <a:cxnLst/>
            <a:rect l="l" t="t" r="r" b="b"/>
            <a:pathLst>
              <a:path w="2837927" h="5048417" extrusionOk="0">
                <a:moveTo>
                  <a:pt x="0" y="0"/>
                </a:moveTo>
                <a:lnTo>
                  <a:pt x="2837927" y="0"/>
                </a:lnTo>
                <a:lnTo>
                  <a:pt x="2837927" y="5048417"/>
                </a:lnTo>
                <a:lnTo>
                  <a:pt x="0" y="5048417"/>
                </a:lnTo>
                <a:close/>
              </a:path>
            </a:pathLst>
          </a:custGeom>
          <a:solidFill>
            <a:srgbClr val="0C48BB"/>
          </a:solidFill>
          <a:ln>
            <a:noFill/>
          </a:ln>
        </p:spPr>
      </p:sp>
      <p:sp>
        <p:nvSpPr>
          <p:cNvPr id="41" name="Google Shape;41;p9"/>
          <p:cNvSpPr>
            <a:spLocks noGrp="1"/>
          </p:cNvSpPr>
          <p:nvPr>
            <p:ph type="pic" idx="2"/>
          </p:nvPr>
        </p:nvSpPr>
        <p:spPr>
          <a:xfrm>
            <a:off x="-911324" y="1969975"/>
            <a:ext cx="8172900" cy="6129600"/>
          </a:xfrm>
          <a:prstGeom prst="rect">
            <a:avLst/>
          </a:prstGeom>
          <a:noFill/>
          <a:ln>
            <a:noFill/>
          </a:ln>
        </p:spPr>
      </p:sp>
      <p:sp>
        <p:nvSpPr>
          <p:cNvPr id="42" name="Google Shape;42;p9"/>
          <p:cNvSpPr txBox="1">
            <a:spLocks noGrp="1"/>
          </p:cNvSpPr>
          <p:nvPr>
            <p:ph type="body" idx="1"/>
          </p:nvPr>
        </p:nvSpPr>
        <p:spPr>
          <a:xfrm>
            <a:off x="7543625" y="3352375"/>
            <a:ext cx="8229600" cy="4526100"/>
          </a:xfrm>
          <a:prstGeom prst="rect">
            <a:avLst/>
          </a:prstGeom>
          <a:noFill/>
          <a:ln>
            <a:noFill/>
          </a:ln>
        </p:spPr>
        <p:txBody>
          <a:bodyPr spcFirstLastPara="1" wrap="square" lIns="91425" tIns="45700" rIns="91425" bIns="45700" anchor="t" anchorCtr="0">
            <a:normAutofit/>
          </a:bodyPr>
          <a:lstStyle>
            <a:lvl1pPr marL="457200" lvl="0"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1pPr>
            <a:lvl2pPr marL="914400" lvl="1"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2pPr>
            <a:lvl3pPr marL="1371600" lvl="2"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3pPr>
            <a:lvl4pPr marL="1828800" lvl="3"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4pPr>
            <a:lvl5pPr marL="2286000" lvl="4"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5pPr>
            <a:lvl6pPr marL="2743200" lvl="5"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6pPr>
            <a:lvl7pPr marL="3200400" lvl="6"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7pPr>
            <a:lvl8pPr marL="3657600" lvl="7"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8pPr>
            <a:lvl9pPr marL="4114800" lvl="8"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9pPr>
          </a:lstStyle>
          <a:p>
            <a:endParaRPr/>
          </a:p>
        </p:txBody>
      </p:sp>
      <p:sp>
        <p:nvSpPr>
          <p:cNvPr id="43" name="Google Shape;43;p9"/>
          <p:cNvSpPr txBox="1">
            <a:spLocks noGrp="1"/>
          </p:cNvSpPr>
          <p:nvPr>
            <p:ph type="title"/>
          </p:nvPr>
        </p:nvSpPr>
        <p:spPr>
          <a:xfrm>
            <a:off x="7643275" y="1969975"/>
            <a:ext cx="13823400" cy="136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7500"/>
              <a:buFont typeface="Tenor Sans"/>
              <a:buNone/>
              <a:defRPr sz="7500">
                <a:solidFill>
                  <a:schemeClr val="dk2"/>
                </a:solidFill>
                <a:latin typeface="Tenor Sans"/>
                <a:ea typeface="Tenor Sans"/>
                <a:cs typeface="Tenor Sans"/>
                <a:sym typeface="Tenor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4"/>
        <p:cNvGrpSpPr/>
        <p:nvPr/>
      </p:nvGrpSpPr>
      <p:grpSpPr>
        <a:xfrm>
          <a:off x="0" y="0"/>
          <a:ext cx="0" cy="0"/>
          <a:chOff x="0" y="0"/>
          <a:chExt cx="0" cy="0"/>
        </a:xfrm>
      </p:grpSpPr>
      <p:sp>
        <p:nvSpPr>
          <p:cNvPr id="45" name="Google Shape;45;p10"/>
          <p:cNvSpPr/>
          <p:nvPr/>
        </p:nvSpPr>
        <p:spPr>
          <a:xfrm>
            <a:off x="12503216" y="-3610"/>
            <a:ext cx="5782276" cy="10286150"/>
          </a:xfrm>
          <a:custGeom>
            <a:avLst/>
            <a:gdLst/>
            <a:ahLst/>
            <a:cxnLst/>
            <a:rect l="l" t="t" r="r" b="b"/>
            <a:pathLst>
              <a:path w="2837927" h="5048417" extrusionOk="0">
                <a:moveTo>
                  <a:pt x="0" y="0"/>
                </a:moveTo>
                <a:lnTo>
                  <a:pt x="2837927" y="0"/>
                </a:lnTo>
                <a:lnTo>
                  <a:pt x="2837927" y="5048417"/>
                </a:lnTo>
                <a:lnTo>
                  <a:pt x="0" y="5048417"/>
                </a:lnTo>
                <a:close/>
              </a:path>
            </a:pathLst>
          </a:custGeom>
          <a:solidFill>
            <a:srgbClr val="0C48BB"/>
          </a:solidFill>
          <a:ln>
            <a:noFill/>
          </a:ln>
        </p:spPr>
      </p:sp>
      <p:sp>
        <p:nvSpPr>
          <p:cNvPr id="46" name="Google Shape;46;p10"/>
          <p:cNvSpPr>
            <a:spLocks noGrp="1"/>
          </p:cNvSpPr>
          <p:nvPr>
            <p:ph type="pic" idx="2"/>
          </p:nvPr>
        </p:nvSpPr>
        <p:spPr>
          <a:xfrm>
            <a:off x="10115051" y="1908550"/>
            <a:ext cx="8172900" cy="6129600"/>
          </a:xfrm>
          <a:prstGeom prst="rect">
            <a:avLst/>
          </a:prstGeom>
          <a:noFill/>
          <a:ln>
            <a:noFill/>
          </a:ln>
        </p:spPr>
      </p:sp>
      <p:sp>
        <p:nvSpPr>
          <p:cNvPr id="47" name="Google Shape;47;p10"/>
          <p:cNvSpPr/>
          <p:nvPr/>
        </p:nvSpPr>
        <p:spPr>
          <a:xfrm>
            <a:off x="789072" y="5612758"/>
            <a:ext cx="9974316" cy="106960"/>
          </a:xfrm>
          <a:custGeom>
            <a:avLst/>
            <a:gdLst/>
            <a:ahLst/>
            <a:cxnLst/>
            <a:rect l="l" t="t" r="r" b="b"/>
            <a:pathLst>
              <a:path w="2626548" h="28166" extrusionOk="0">
                <a:moveTo>
                  <a:pt x="0" y="0"/>
                </a:moveTo>
                <a:lnTo>
                  <a:pt x="2626548" y="0"/>
                </a:lnTo>
                <a:lnTo>
                  <a:pt x="2626548" y="28166"/>
                </a:lnTo>
                <a:lnTo>
                  <a:pt x="0" y="28166"/>
                </a:lnTo>
                <a:close/>
              </a:path>
            </a:pathLst>
          </a:custGeom>
          <a:solidFill>
            <a:srgbClr val="B4E3EF"/>
          </a:solidFill>
          <a:ln>
            <a:noFill/>
          </a:ln>
        </p:spPr>
      </p:sp>
      <p:sp>
        <p:nvSpPr>
          <p:cNvPr id="48" name="Google Shape;48;p10"/>
          <p:cNvSpPr txBox="1">
            <a:spLocks noGrp="1"/>
          </p:cNvSpPr>
          <p:nvPr>
            <p:ph type="body" idx="1"/>
          </p:nvPr>
        </p:nvSpPr>
        <p:spPr>
          <a:xfrm>
            <a:off x="1163750" y="6033950"/>
            <a:ext cx="8229600" cy="4526100"/>
          </a:xfrm>
          <a:prstGeom prst="rect">
            <a:avLst/>
          </a:prstGeom>
          <a:noFill/>
          <a:ln>
            <a:noFill/>
          </a:ln>
        </p:spPr>
        <p:txBody>
          <a:bodyPr spcFirstLastPara="1" wrap="square" lIns="91425" tIns="45700" rIns="91425" bIns="45700" anchor="t" anchorCtr="0">
            <a:normAutofit/>
          </a:bodyPr>
          <a:lstStyle>
            <a:lvl1pPr marL="457200" lvl="0"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1pPr>
            <a:lvl2pPr marL="914400" lvl="1"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2pPr>
            <a:lvl3pPr marL="1371600" lvl="2"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3pPr>
            <a:lvl4pPr marL="1828800" lvl="3"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4pPr>
            <a:lvl5pPr marL="2286000" lvl="4"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5pPr>
            <a:lvl6pPr marL="2743200" lvl="5"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6pPr>
            <a:lvl7pPr marL="3200400" lvl="6"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7pPr>
            <a:lvl8pPr marL="3657600" lvl="7"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8pPr>
            <a:lvl9pPr marL="4114800" lvl="8"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9pPr>
          </a:lstStyle>
          <a:p>
            <a:endParaRPr/>
          </a:p>
        </p:txBody>
      </p:sp>
      <p:sp>
        <p:nvSpPr>
          <p:cNvPr id="49" name="Google Shape;49;p10"/>
          <p:cNvSpPr txBox="1">
            <a:spLocks noGrp="1"/>
          </p:cNvSpPr>
          <p:nvPr>
            <p:ph type="title"/>
          </p:nvPr>
        </p:nvSpPr>
        <p:spPr>
          <a:xfrm>
            <a:off x="682150" y="3078925"/>
            <a:ext cx="8916900" cy="136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7500"/>
              <a:buFont typeface="Tenor Sans"/>
              <a:buNone/>
              <a:defRPr sz="7500">
                <a:solidFill>
                  <a:schemeClr val="dk2"/>
                </a:solidFill>
                <a:latin typeface="Tenor Sans"/>
                <a:ea typeface="Tenor Sans"/>
                <a:cs typeface="Tenor Sans"/>
                <a:sym typeface="Tenor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1257300" y="9534526"/>
            <a:ext cx="4114800" cy="547688"/>
          </a:xfrm>
          <a:prstGeom prst="rect">
            <a:avLst/>
          </a:prstGeom>
        </p:spPr>
        <p:txBody>
          <a:bodyPr/>
          <a:lstStyle/>
          <a:p>
            <a:fld id="{0A9EA3CE-80BE-BC4E-9CB2-C7AB84FC8599}" type="datetimeFigureOut">
              <a:rPr lang="ar-EG" smtClean="0"/>
              <a:t>20/12/1445</a:t>
            </a:fld>
            <a:endParaRPr lang="ar-EG"/>
          </a:p>
        </p:txBody>
      </p:sp>
      <p:sp>
        <p:nvSpPr>
          <p:cNvPr id="6" name="Footer Placeholder 5"/>
          <p:cNvSpPr>
            <a:spLocks noGrp="1"/>
          </p:cNvSpPr>
          <p:nvPr>
            <p:ph type="ftr" sz="quarter" idx="11"/>
          </p:nvPr>
        </p:nvSpPr>
        <p:spPr>
          <a:xfrm>
            <a:off x="6057900" y="9534526"/>
            <a:ext cx="6172200" cy="547688"/>
          </a:xfrm>
          <a:prstGeom prst="rect">
            <a:avLst/>
          </a:prstGeom>
        </p:spPr>
        <p:txBody>
          <a:bodyPr/>
          <a:lstStyle/>
          <a:p>
            <a:endParaRPr lang="ar-EG"/>
          </a:p>
        </p:txBody>
      </p:sp>
      <p:sp>
        <p:nvSpPr>
          <p:cNvPr id="7" name="Slide Number Placeholder 6"/>
          <p:cNvSpPr>
            <a:spLocks noGrp="1"/>
          </p:cNvSpPr>
          <p:nvPr>
            <p:ph type="sldNum" sz="quarter" idx="12"/>
          </p:nvPr>
        </p:nvSpPr>
        <p:spPr>
          <a:xfrm>
            <a:off x="12915900" y="9534526"/>
            <a:ext cx="4114800" cy="547688"/>
          </a:xfrm>
          <a:prstGeom prst="rect">
            <a:avLst/>
          </a:prstGeom>
        </p:spPr>
        <p:txBody>
          <a:bodyPr/>
          <a:lstStyle/>
          <a:p>
            <a:fld id="{7CE440E4-7424-3D44-937D-44EEE69FEFC7}" type="slidenum">
              <a:rPr lang="ar-EG" smtClean="0"/>
              <a:t>‹#›</a:t>
            </a:fld>
            <a:endParaRPr lang="ar-EG"/>
          </a:p>
        </p:txBody>
      </p:sp>
    </p:spTree>
    <p:extLst>
      <p:ext uri="{BB962C8B-B14F-4D97-AF65-F5344CB8AC3E}">
        <p14:creationId xmlns:p14="http://schemas.microsoft.com/office/powerpoint/2010/main" val="2603146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218400" y="4897350"/>
            <a:ext cx="8229600" cy="45261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Font typeface="Assistant"/>
              <a:buChar char="●"/>
              <a:defRPr>
                <a:latin typeface="Assistant"/>
                <a:ea typeface="Assistant"/>
                <a:cs typeface="Assistant"/>
                <a:sym typeface="Assistant"/>
              </a:defRPr>
            </a:lvl1pPr>
            <a:lvl2pPr marL="914400" lvl="1" indent="-342900" algn="l" rtl="0">
              <a:spcBef>
                <a:spcPts val="360"/>
              </a:spcBef>
              <a:spcAft>
                <a:spcPts val="0"/>
              </a:spcAft>
              <a:buClr>
                <a:schemeClr val="dk1"/>
              </a:buClr>
              <a:buSzPts val="1800"/>
              <a:buFont typeface="Assistant"/>
              <a:buChar char="○"/>
              <a:defRPr>
                <a:latin typeface="Assistant"/>
                <a:ea typeface="Assistant"/>
                <a:cs typeface="Assistant"/>
                <a:sym typeface="Assistant"/>
              </a:defRPr>
            </a:lvl2pPr>
            <a:lvl3pPr marL="1371600" lvl="2" indent="-342900" algn="l" rtl="0">
              <a:spcBef>
                <a:spcPts val="360"/>
              </a:spcBef>
              <a:spcAft>
                <a:spcPts val="0"/>
              </a:spcAft>
              <a:buClr>
                <a:schemeClr val="dk1"/>
              </a:buClr>
              <a:buSzPts val="1800"/>
              <a:buFont typeface="Assistant"/>
              <a:buChar char="■"/>
              <a:defRPr>
                <a:latin typeface="Assistant"/>
                <a:ea typeface="Assistant"/>
                <a:cs typeface="Assistant"/>
                <a:sym typeface="Assistant"/>
              </a:defRPr>
            </a:lvl3pPr>
            <a:lvl4pPr marL="1828800" lvl="3" indent="-342900" algn="l" rtl="0">
              <a:spcBef>
                <a:spcPts val="360"/>
              </a:spcBef>
              <a:spcAft>
                <a:spcPts val="0"/>
              </a:spcAft>
              <a:buClr>
                <a:schemeClr val="dk1"/>
              </a:buClr>
              <a:buSzPts val="1800"/>
              <a:buFont typeface="Assistant"/>
              <a:buChar char="●"/>
              <a:defRPr>
                <a:latin typeface="Assistant"/>
                <a:ea typeface="Assistant"/>
                <a:cs typeface="Assistant"/>
                <a:sym typeface="Assistant"/>
              </a:defRPr>
            </a:lvl4pPr>
            <a:lvl5pPr marL="2286000" lvl="4" indent="-342900" algn="l" rtl="0">
              <a:spcBef>
                <a:spcPts val="360"/>
              </a:spcBef>
              <a:spcAft>
                <a:spcPts val="0"/>
              </a:spcAft>
              <a:buClr>
                <a:schemeClr val="dk1"/>
              </a:buClr>
              <a:buSzPts val="1800"/>
              <a:buFont typeface="Assistant"/>
              <a:buChar char="○"/>
              <a:defRPr>
                <a:latin typeface="Assistant"/>
                <a:ea typeface="Assistant"/>
                <a:cs typeface="Assistant"/>
                <a:sym typeface="Assistant"/>
              </a:defRPr>
            </a:lvl5pPr>
            <a:lvl6pPr marL="2743200" lvl="5" indent="-342900" algn="l" rtl="0">
              <a:spcBef>
                <a:spcPts val="360"/>
              </a:spcBef>
              <a:spcAft>
                <a:spcPts val="0"/>
              </a:spcAft>
              <a:buClr>
                <a:schemeClr val="dk1"/>
              </a:buClr>
              <a:buSzPts val="1800"/>
              <a:buFont typeface="Assistant"/>
              <a:buChar char="■"/>
              <a:defRPr>
                <a:latin typeface="Assistant"/>
                <a:ea typeface="Assistant"/>
                <a:cs typeface="Assistant"/>
                <a:sym typeface="Assistant"/>
              </a:defRPr>
            </a:lvl6pPr>
            <a:lvl7pPr marL="3200400" lvl="6" indent="-342900" algn="l" rtl="0">
              <a:spcBef>
                <a:spcPts val="360"/>
              </a:spcBef>
              <a:spcAft>
                <a:spcPts val="0"/>
              </a:spcAft>
              <a:buClr>
                <a:schemeClr val="dk1"/>
              </a:buClr>
              <a:buSzPts val="1800"/>
              <a:buFont typeface="Assistant"/>
              <a:buChar char="●"/>
              <a:defRPr>
                <a:latin typeface="Assistant"/>
                <a:ea typeface="Assistant"/>
                <a:cs typeface="Assistant"/>
                <a:sym typeface="Assistant"/>
              </a:defRPr>
            </a:lvl7pPr>
            <a:lvl8pPr marL="3657600" lvl="7" indent="-342900" algn="l" rtl="0">
              <a:spcBef>
                <a:spcPts val="360"/>
              </a:spcBef>
              <a:spcAft>
                <a:spcPts val="0"/>
              </a:spcAft>
              <a:buClr>
                <a:schemeClr val="dk1"/>
              </a:buClr>
              <a:buSzPts val="1800"/>
              <a:buFont typeface="Assistant"/>
              <a:buChar char="○"/>
              <a:defRPr>
                <a:latin typeface="Assistant"/>
                <a:ea typeface="Assistant"/>
                <a:cs typeface="Assistant"/>
                <a:sym typeface="Assistant"/>
              </a:defRPr>
            </a:lvl8pPr>
            <a:lvl9pPr marL="4114800" lvl="8" indent="-342900" algn="l" rtl="0">
              <a:spcBef>
                <a:spcPts val="360"/>
              </a:spcBef>
              <a:spcAft>
                <a:spcPts val="0"/>
              </a:spcAft>
              <a:buClr>
                <a:schemeClr val="dk1"/>
              </a:buClr>
              <a:buSzPts val="1800"/>
              <a:buFont typeface="Assistant"/>
              <a:buChar char="■"/>
              <a:defRPr>
                <a:latin typeface="Assistant"/>
                <a:ea typeface="Assistant"/>
                <a:cs typeface="Assistant"/>
                <a:sym typeface="Assistant"/>
              </a:defRPr>
            </a:lvl9pPr>
          </a:lstStyle>
          <a:p>
            <a:endParaRPr/>
          </a:p>
        </p:txBody>
      </p:sp>
      <p:sp>
        <p:nvSpPr>
          <p:cNvPr id="7" name="Google Shape;7;p1"/>
          <p:cNvSpPr txBox="1">
            <a:spLocks noGrp="1"/>
          </p:cNvSpPr>
          <p:nvPr>
            <p:ph type="title"/>
          </p:nvPr>
        </p:nvSpPr>
        <p:spPr>
          <a:xfrm>
            <a:off x="1152300" y="649600"/>
            <a:ext cx="14335800" cy="3389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300"/>
              <a:buFont typeface="Tenor Sans"/>
              <a:buNone/>
              <a:defRPr sz="12300">
                <a:solidFill>
                  <a:schemeClr val="dk2"/>
                </a:solidFill>
                <a:latin typeface="Tenor Sans"/>
                <a:ea typeface="Tenor Sans"/>
                <a:cs typeface="Tenor Sans"/>
                <a:sym typeface="Tenor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8"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B61BEF0D-F0BB-DE4B-95CE-6DB70DBA9567}" type="datetimeFigureOut">
              <a:rPr lang="en-US" dirty="0"/>
              <a:pPr/>
              <a:t>6/26/2024</a:t>
            </a:fld>
            <a:endParaRPr lang="en-US" dirty="0"/>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86583353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Lst>
  <p:hf sldNum="0" hdr="0" ftr="0" dt="0"/>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3.xml"/><Relationship Id="rId4" Type="http://schemas.openxmlformats.org/officeDocument/2006/relationships/image" Target="../media/image13.emf"/></Relationships>
</file>

<file path=ppt/slides/_rels/slide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jpg"/></Relationships>
</file>

<file path=ppt/slides/_rels/slide5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2.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82.svg"/><Relationship Id="rId7" Type="http://schemas.openxmlformats.org/officeDocument/2006/relationships/image" Target="../media/image86.svg"/><Relationship Id="rId2" Type="http://schemas.openxmlformats.org/officeDocument/2006/relationships/image" Target="../media/image81.png"/><Relationship Id="rId1" Type="http://schemas.openxmlformats.org/officeDocument/2006/relationships/slideLayout" Target="../slideLayouts/slideLayout9.xml"/><Relationship Id="rId6" Type="http://schemas.openxmlformats.org/officeDocument/2006/relationships/image" Target="../media/image85.png"/><Relationship Id="rId5" Type="http://schemas.openxmlformats.org/officeDocument/2006/relationships/image" Target="../media/image84.svg"/><Relationship Id="rId4" Type="http://schemas.openxmlformats.org/officeDocument/2006/relationships/image" Target="../media/image83.png"/></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6931" y="1873029"/>
            <a:ext cx="8431200" cy="1362000"/>
          </a:xfrm>
        </p:spPr>
        <p:txBody>
          <a:bodyPr/>
          <a:lstStyle/>
          <a:p>
            <a:r>
              <a:rPr lang="en-GB" dirty="0" err="1"/>
              <a:t>Recsen</a:t>
            </a:r>
            <a:endParaRPr lang="de-DE" dirty="0"/>
          </a:p>
        </p:txBody>
      </p:sp>
      <p:sp>
        <p:nvSpPr>
          <p:cNvPr id="4" name="Text Placeholder 3"/>
          <p:cNvSpPr>
            <a:spLocks noGrp="1"/>
          </p:cNvSpPr>
          <p:nvPr>
            <p:ph type="body" idx="1"/>
          </p:nvPr>
        </p:nvSpPr>
        <p:spPr>
          <a:xfrm>
            <a:off x="0" y="5760900"/>
            <a:ext cx="16992600" cy="4526100"/>
          </a:xfrm>
        </p:spPr>
        <p:txBody>
          <a:bodyPr>
            <a:normAutofit/>
          </a:bodyPr>
          <a:lstStyle/>
          <a:p>
            <a:pPr marL="82550" indent="0">
              <a:buNone/>
            </a:pPr>
            <a:r>
              <a:rPr lang="en-US" sz="2800" dirty="0"/>
              <a:t>Imagine walking into a massive store with millions of products and having a personal assistant who knows your tastes, suggesting exactly what you'd love to buy next. Now, think about how valuable it would be if that same assistant could also interpret your emotions and preferences to improve your shopping experience even further. This is the power of product recommendation systems and sentiment analysis. Today, we'll explore these fascinating technologies that are transforming how we interact with online stores and services, making our shopping experiences more personalized and intuitive. Let's dive in and uncover the magic behind the algorithms that understand and cater to our unique preferences."</a:t>
            </a:r>
            <a:endParaRPr lang="ar-EG" sz="2800" dirty="0"/>
          </a:p>
          <a:p>
            <a:endParaRPr lang="de-DE" sz="2800" dirty="0"/>
          </a:p>
        </p:txBody>
      </p:sp>
    </p:spTree>
    <p:extLst>
      <p:ext uri="{BB962C8B-B14F-4D97-AF65-F5344CB8AC3E}">
        <p14:creationId xmlns:p14="http://schemas.microsoft.com/office/powerpoint/2010/main" val="3911562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9A2B3-C1C1-F766-E2FE-72EE5E2DD295}"/>
              </a:ext>
            </a:extLst>
          </p:cNvPr>
          <p:cNvSpPr>
            <a:spLocks noGrp="1"/>
          </p:cNvSpPr>
          <p:nvPr>
            <p:ph type="title"/>
          </p:nvPr>
        </p:nvSpPr>
        <p:spPr/>
        <p:txBody>
          <a:bodyPr wrap="square" anchor="b">
            <a:normAutofit/>
          </a:bodyPr>
          <a:lstStyle/>
          <a:p>
            <a:r>
              <a:rPr lang="en-US" dirty="0">
                <a:latin typeface="+mj-lt"/>
              </a:rPr>
              <a:t>Evaluation Metrics:</a:t>
            </a:r>
          </a:p>
        </p:txBody>
      </p:sp>
      <p:graphicFrame>
        <p:nvGraphicFramePr>
          <p:cNvPr id="5" name="Content Placeholder 2">
            <a:extLst>
              <a:ext uri="{FF2B5EF4-FFF2-40B4-BE49-F238E27FC236}">
                <a16:creationId xmlns:a16="http://schemas.microsoft.com/office/drawing/2014/main" id="{42C57023-6EA6-9C6A-8741-3271E77B0E3B}"/>
              </a:ext>
            </a:extLst>
          </p:cNvPr>
          <p:cNvGraphicFramePr>
            <a:graphicFrameLocks noGrp="1"/>
          </p:cNvGraphicFramePr>
          <p:nvPr>
            <p:ph idx="1"/>
            <p:extLst>
              <p:ext uri="{D42A27DB-BD31-4B8C-83A1-F6EECF244321}">
                <p14:modId xmlns:p14="http://schemas.microsoft.com/office/powerpoint/2010/main" val="3980410265"/>
              </p:ext>
            </p:extLst>
          </p:nvPr>
        </p:nvGraphicFramePr>
        <p:xfrm>
          <a:off x="7774781" y="1481138"/>
          <a:ext cx="9743197" cy="7310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1349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39B1-B51A-B6CF-9FE8-1F5C37F2B6C4}"/>
              </a:ext>
            </a:extLst>
          </p:cNvPr>
          <p:cNvSpPr>
            <a:spLocks noGrp="1"/>
          </p:cNvSpPr>
          <p:nvPr>
            <p:ph type="title"/>
          </p:nvPr>
        </p:nvSpPr>
        <p:spPr>
          <a:xfrm>
            <a:off x="0" y="2475301"/>
            <a:ext cx="5847347" cy="12191193"/>
          </a:xfrm>
        </p:spPr>
        <p:txBody>
          <a:bodyPr>
            <a:noAutofit/>
          </a:bodyPr>
          <a:lstStyle/>
          <a:p>
            <a:r>
              <a:rPr lang="en-US" sz="5400" b="1" dirty="0">
                <a:solidFill>
                  <a:schemeClr val="bg1"/>
                </a:solidFill>
                <a:latin typeface="+mj-lt"/>
              </a:rPr>
              <a:t>For our recommendation system, </a:t>
            </a:r>
            <a:br>
              <a:rPr lang="en-US" sz="5400" b="1" dirty="0">
                <a:solidFill>
                  <a:schemeClr val="bg1"/>
                </a:solidFill>
                <a:latin typeface="+mj-lt"/>
              </a:rPr>
            </a:br>
            <a:r>
              <a:rPr lang="en-US" sz="5400" b="1" dirty="0">
                <a:solidFill>
                  <a:schemeClr val="bg1"/>
                </a:solidFill>
                <a:latin typeface="+mj-lt"/>
              </a:rPr>
              <a:t>two metrics</a:t>
            </a:r>
            <a:br>
              <a:rPr lang="en-US" sz="5400" b="1" dirty="0">
                <a:solidFill>
                  <a:schemeClr val="bg1"/>
                </a:solidFill>
                <a:latin typeface="+mj-lt"/>
              </a:rPr>
            </a:br>
            <a:r>
              <a:rPr lang="en-US" sz="5400" b="1" dirty="0">
                <a:solidFill>
                  <a:schemeClr val="bg1"/>
                </a:solidFill>
                <a:latin typeface="+mj-lt"/>
              </a:rPr>
              <a:t>stand out</a:t>
            </a:r>
          </a:p>
        </p:txBody>
      </p:sp>
      <p:pic>
        <p:nvPicPr>
          <p:cNvPr id="9" name="Content Placeholder 4">
            <a:extLst>
              <a:ext uri="{FF2B5EF4-FFF2-40B4-BE49-F238E27FC236}">
                <a16:creationId xmlns:a16="http://schemas.microsoft.com/office/drawing/2014/main" id="{21B67A33-EC9E-62B7-CE6F-2125036BEC37}"/>
              </a:ext>
            </a:extLst>
          </p:cNvPr>
          <p:cNvPicPr>
            <a:picLocks noChangeAspect="1"/>
          </p:cNvPicPr>
          <p:nvPr/>
        </p:nvPicPr>
        <p:blipFill>
          <a:blip r:embed="rId2"/>
          <a:stretch>
            <a:fillRect/>
          </a:stretch>
        </p:blipFill>
        <p:spPr>
          <a:xfrm>
            <a:off x="8367744" y="1327913"/>
            <a:ext cx="7898952" cy="7631174"/>
          </a:xfrm>
          <a:prstGeom prst="rect">
            <a:avLst/>
          </a:prstGeom>
          <a:noFill/>
          <a:ln>
            <a:noFill/>
          </a:ln>
        </p:spPr>
      </p:pic>
    </p:spTree>
    <p:extLst>
      <p:ext uri="{BB962C8B-B14F-4D97-AF65-F5344CB8AC3E}">
        <p14:creationId xmlns:p14="http://schemas.microsoft.com/office/powerpoint/2010/main" val="3163013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31FEC-F8B9-09EE-5F39-122E20A2957F}"/>
              </a:ext>
            </a:extLst>
          </p:cNvPr>
          <p:cNvSpPr>
            <a:spLocks noGrp="1"/>
          </p:cNvSpPr>
          <p:nvPr>
            <p:ph type="title"/>
          </p:nvPr>
        </p:nvSpPr>
        <p:spPr>
          <a:xfrm>
            <a:off x="2069433" y="2971750"/>
            <a:ext cx="14293514" cy="1362000"/>
          </a:xfrm>
        </p:spPr>
        <p:txBody>
          <a:bodyPr wrap="square" anchor="t">
            <a:noAutofit/>
          </a:bodyPr>
          <a:lstStyle/>
          <a:p>
            <a:pPr algn="ctr">
              <a:lnSpc>
                <a:spcPct val="90000"/>
              </a:lnSpc>
            </a:pPr>
            <a:r>
              <a:rPr lang="en-US" sz="4800" b="1" dirty="0">
                <a:latin typeface="+mj-lt"/>
              </a:rPr>
              <a:t>Reasons to use both RMSE and MAE together?</a:t>
            </a:r>
          </a:p>
        </p:txBody>
      </p:sp>
      <p:sp>
        <p:nvSpPr>
          <p:cNvPr id="3" name="Content Placeholder 2">
            <a:extLst>
              <a:ext uri="{FF2B5EF4-FFF2-40B4-BE49-F238E27FC236}">
                <a16:creationId xmlns:a16="http://schemas.microsoft.com/office/drawing/2014/main" id="{B715963A-A401-5CE4-9BD5-1E59A15A8AAF}"/>
              </a:ext>
            </a:extLst>
          </p:cNvPr>
          <p:cNvSpPr>
            <a:spLocks noGrp="1"/>
          </p:cNvSpPr>
          <p:nvPr>
            <p:ph type="body" idx="1"/>
          </p:nvPr>
        </p:nvSpPr>
        <p:spPr>
          <a:xfrm>
            <a:off x="2719137" y="5953251"/>
            <a:ext cx="8229600" cy="4526100"/>
          </a:xfrm>
        </p:spPr>
        <p:txBody>
          <a:bodyPr wrap="square" anchor="t">
            <a:normAutofit/>
          </a:bodyPr>
          <a:lstStyle/>
          <a:p>
            <a:r>
              <a:rPr lang="en-US" sz="2800" dirty="0"/>
              <a:t>Comprehensive evaluation</a:t>
            </a:r>
          </a:p>
          <a:p>
            <a:endParaRPr lang="en-US" sz="2800" dirty="0"/>
          </a:p>
          <a:p>
            <a:r>
              <a:rPr lang="en-US" sz="2800" dirty="0"/>
              <a:t>Outlier sensitivity</a:t>
            </a:r>
          </a:p>
          <a:p>
            <a:endParaRPr lang="en-US" sz="2800" dirty="0"/>
          </a:p>
          <a:p>
            <a:r>
              <a:rPr lang="en-US" sz="2800" dirty="0"/>
              <a:t>Standard practice</a:t>
            </a:r>
          </a:p>
        </p:txBody>
      </p:sp>
    </p:spTree>
    <p:extLst>
      <p:ext uri="{BB962C8B-B14F-4D97-AF65-F5344CB8AC3E}">
        <p14:creationId xmlns:p14="http://schemas.microsoft.com/office/powerpoint/2010/main" val="2649278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30">
            <a:extLst>
              <a:ext uri="{FF2B5EF4-FFF2-40B4-BE49-F238E27FC236}">
                <a16:creationId xmlns:a16="http://schemas.microsoft.com/office/drawing/2014/main" id="{6EBFCF3D-DFC9-49EB-935B-C21081E7D7F1}"/>
              </a:ext>
            </a:extLst>
          </p:cNvPr>
          <p:cNvSpPr>
            <a:spLocks noGrp="1"/>
          </p:cNvSpPr>
          <p:nvPr>
            <p:ph type="body" idx="1"/>
          </p:nvPr>
        </p:nvSpPr>
        <p:spPr>
          <a:xfrm>
            <a:off x="1143000" y="1959431"/>
            <a:ext cx="15773400" cy="8099922"/>
          </a:xfrm>
        </p:spPr>
        <p:txBody>
          <a:bodyPr>
            <a:normAutofit/>
          </a:bodyPr>
          <a:lstStyle/>
          <a:p>
            <a:endParaRPr lang="ar-EG" dirty="0"/>
          </a:p>
          <a:p>
            <a:endParaRPr lang="ar-EG" dirty="0"/>
          </a:p>
          <a:p>
            <a:endParaRPr lang="ar-EG" dirty="0"/>
          </a:p>
          <a:p>
            <a:endParaRPr lang="ar-EG" dirty="0"/>
          </a:p>
          <a:p>
            <a:endParaRPr lang="ar-EG" dirty="0"/>
          </a:p>
          <a:p>
            <a:endParaRPr lang="ar-EG" dirty="0"/>
          </a:p>
          <a:p>
            <a:endParaRPr lang="ar-EG" dirty="0"/>
          </a:p>
          <a:p>
            <a:endParaRPr lang="ar-EG" dirty="0"/>
          </a:p>
          <a:p>
            <a:endParaRPr lang="ar-EG" dirty="0"/>
          </a:p>
          <a:p>
            <a:endParaRPr lang="ar-EG" dirty="0"/>
          </a:p>
          <a:p>
            <a:pPr marL="82550" indent="0">
              <a:buNone/>
            </a:pPr>
            <a:endParaRPr lang="ar-EG" dirty="0"/>
          </a:p>
        </p:txBody>
      </p:sp>
      <p:sp>
        <p:nvSpPr>
          <p:cNvPr id="2" name="Title 1">
            <a:extLst>
              <a:ext uri="{FF2B5EF4-FFF2-40B4-BE49-F238E27FC236}">
                <a16:creationId xmlns:a16="http://schemas.microsoft.com/office/drawing/2014/main" id="{830FB1B0-539A-56B9-54AF-43185E559870}"/>
              </a:ext>
            </a:extLst>
          </p:cNvPr>
          <p:cNvSpPr>
            <a:spLocks noGrp="1"/>
          </p:cNvSpPr>
          <p:nvPr>
            <p:ph type="title"/>
          </p:nvPr>
        </p:nvSpPr>
        <p:spPr>
          <a:xfrm>
            <a:off x="1257300" y="227648"/>
            <a:ext cx="15773400" cy="1037273"/>
          </a:xfrm>
        </p:spPr>
        <p:txBody>
          <a:bodyPr>
            <a:normAutofit fontScale="90000"/>
          </a:bodyPr>
          <a:lstStyle/>
          <a:p>
            <a:r>
              <a:rPr lang="en-US" sz="4200" dirty="0"/>
              <a:t>		                </a:t>
            </a:r>
            <a:r>
              <a:rPr lang="en-US" dirty="0"/>
              <a:t> Models Evaluation</a:t>
            </a:r>
          </a:p>
        </p:txBody>
      </p:sp>
      <p:pic>
        <p:nvPicPr>
          <p:cNvPr id="33" name="Content Placeholder 24" descr="A graph with yellow and blue bars&#10;&#10;Description automatically generated">
            <a:extLst>
              <a:ext uri="{FF2B5EF4-FFF2-40B4-BE49-F238E27FC236}">
                <a16:creationId xmlns:a16="http://schemas.microsoft.com/office/drawing/2014/main" id="{84A142C1-B974-80B9-702F-E2C95DEB6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5763" y="1642039"/>
            <a:ext cx="10956473" cy="6685530"/>
          </a:xfrm>
          <a:prstGeom prst="rect">
            <a:avLst/>
          </a:prstGeom>
        </p:spPr>
      </p:pic>
      <p:sp>
        <p:nvSpPr>
          <p:cNvPr id="3" name="TextBox 2">
            <a:extLst>
              <a:ext uri="{FF2B5EF4-FFF2-40B4-BE49-F238E27FC236}">
                <a16:creationId xmlns:a16="http://schemas.microsoft.com/office/drawing/2014/main" id="{F441841C-95CC-FB2B-DAE8-D35334FFCD7E}"/>
              </a:ext>
            </a:extLst>
          </p:cNvPr>
          <p:cNvSpPr txBox="1"/>
          <p:nvPr/>
        </p:nvSpPr>
        <p:spPr>
          <a:xfrm rot="10800000" flipV="1">
            <a:off x="3272589" y="8460538"/>
            <a:ext cx="9504948" cy="523220"/>
          </a:xfrm>
          <a:prstGeom prst="rect">
            <a:avLst/>
          </a:prstGeom>
          <a:noFill/>
        </p:spPr>
        <p:txBody>
          <a:bodyPr wrap="square" rtlCol="0">
            <a:spAutoFit/>
          </a:bodyPr>
          <a:lstStyle/>
          <a:p>
            <a:r>
              <a:rPr lang="en-US" sz="2800" dirty="0"/>
              <a:t>{'</a:t>
            </a:r>
            <a:r>
              <a:rPr lang="en-US" sz="2800" dirty="0" err="1"/>
              <a:t>n_factors</a:t>
            </a:r>
            <a:r>
              <a:rPr lang="en-US" sz="2800" dirty="0"/>
              <a:t>': 50, '</a:t>
            </a:r>
            <a:r>
              <a:rPr lang="en-US" sz="2800" dirty="0" err="1"/>
              <a:t>n_epochs</a:t>
            </a:r>
            <a:r>
              <a:rPr lang="en-US" sz="2800" dirty="0"/>
              <a:t>': 25, '</a:t>
            </a:r>
            <a:r>
              <a:rPr lang="en-US" sz="2800" dirty="0" err="1"/>
              <a:t>lr_all</a:t>
            </a:r>
            <a:r>
              <a:rPr lang="en-US" sz="2800" dirty="0"/>
              <a:t>': 0.009, '</a:t>
            </a:r>
            <a:r>
              <a:rPr lang="en-US" sz="2800" dirty="0" err="1"/>
              <a:t>reg_all</a:t>
            </a:r>
            <a:r>
              <a:rPr lang="en-US" sz="2800" dirty="0"/>
              <a:t>': 0.2}</a:t>
            </a:r>
          </a:p>
        </p:txBody>
      </p:sp>
    </p:spTree>
    <p:extLst>
      <p:ext uri="{BB962C8B-B14F-4D97-AF65-F5344CB8AC3E}">
        <p14:creationId xmlns:p14="http://schemas.microsoft.com/office/powerpoint/2010/main" val="3262622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325DA2-4EC4-228B-1CB1-A8BF75B094EB}"/>
              </a:ext>
            </a:extLst>
          </p:cNvPr>
          <p:cNvSpPr>
            <a:spLocks noGrp="1"/>
          </p:cNvSpPr>
          <p:nvPr>
            <p:ph type="body" idx="1"/>
          </p:nvPr>
        </p:nvSpPr>
        <p:spPr>
          <a:xfrm>
            <a:off x="1163750" y="6033950"/>
            <a:ext cx="10218460" cy="4253050"/>
          </a:xfrm>
        </p:spPr>
        <p:txBody>
          <a:bodyPr wrap="square" anchor="t">
            <a:normAutofit/>
          </a:bodyPr>
          <a:lstStyle/>
          <a:p>
            <a:r>
              <a:rPr lang="en-US" sz="2800" b="1" dirty="0"/>
              <a:t>Matrix factorization </a:t>
            </a:r>
            <a:r>
              <a:rPr lang="en-US" sz="2800" dirty="0"/>
              <a:t>is a mathematical technique used to decompose a large matrix into the product of multiple smaller matrices. </a:t>
            </a:r>
            <a:endParaRPr lang="en-GB" sz="2800" dirty="0"/>
          </a:p>
          <a:p>
            <a:endParaRPr lang="ar-EG" sz="2800" dirty="0"/>
          </a:p>
          <a:p>
            <a:r>
              <a:rPr lang="en-US" sz="2800" b="1" dirty="0"/>
              <a:t>Funk SVD </a:t>
            </a:r>
            <a:r>
              <a:rPr lang="en-US" sz="2800" dirty="0"/>
              <a:t>(Latent Factor Model) is One of the popular methods of matrix factorization, which has won the Netflix prize competition.</a:t>
            </a:r>
          </a:p>
        </p:txBody>
      </p:sp>
      <p:sp>
        <p:nvSpPr>
          <p:cNvPr id="2" name="Title 1">
            <a:extLst>
              <a:ext uri="{FF2B5EF4-FFF2-40B4-BE49-F238E27FC236}">
                <a16:creationId xmlns:a16="http://schemas.microsoft.com/office/drawing/2014/main" id="{C4862947-66E1-2E11-C896-9430EC260A39}"/>
              </a:ext>
            </a:extLst>
          </p:cNvPr>
          <p:cNvSpPr>
            <a:spLocks noGrp="1"/>
          </p:cNvSpPr>
          <p:nvPr>
            <p:ph type="title"/>
          </p:nvPr>
        </p:nvSpPr>
        <p:spPr>
          <a:xfrm>
            <a:off x="682149" y="3078925"/>
            <a:ext cx="10218461" cy="1362000"/>
          </a:xfrm>
        </p:spPr>
        <p:txBody>
          <a:bodyPr wrap="square" anchor="t">
            <a:normAutofit/>
          </a:bodyPr>
          <a:lstStyle/>
          <a:p>
            <a:pPr>
              <a:lnSpc>
                <a:spcPct val="90000"/>
              </a:lnSpc>
            </a:pPr>
            <a:r>
              <a:rPr lang="en-US" sz="4700" b="1" dirty="0">
                <a:latin typeface="+mj-lt"/>
              </a:rPr>
              <a:t>Matrix Factorization and Funk SVD</a:t>
            </a:r>
          </a:p>
        </p:txBody>
      </p:sp>
    </p:spTree>
    <p:extLst>
      <p:ext uri="{BB962C8B-B14F-4D97-AF65-F5344CB8AC3E}">
        <p14:creationId xmlns:p14="http://schemas.microsoft.com/office/powerpoint/2010/main" val="597632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2863BE0-D1DA-4EFD-35D2-90B8A0ABE1FD}"/>
              </a:ext>
            </a:extLst>
          </p:cNvPr>
          <p:cNvSpPr>
            <a:spLocks noGrp="1"/>
          </p:cNvSpPr>
          <p:nvPr>
            <p:ph type="body" idx="1"/>
          </p:nvPr>
        </p:nvSpPr>
        <p:spPr>
          <a:xfrm>
            <a:off x="289560" y="1127760"/>
            <a:ext cx="17526000" cy="8915400"/>
          </a:xfrm>
        </p:spPr>
        <p:txBody>
          <a:bodyPr/>
          <a:lstStyle/>
          <a:p>
            <a:pPr algn="l"/>
            <a:r>
              <a:rPr lang="en-US" sz="2700" b="1" dirty="0">
                <a:latin typeface="Arial-Black"/>
              </a:rPr>
              <a:t>The Funk SVD</a:t>
            </a:r>
            <a:r>
              <a:rPr lang="en-US" sz="2700" dirty="0">
                <a:latin typeface="Arial-Black"/>
              </a:rPr>
              <a:t>: </a:t>
            </a:r>
            <a:r>
              <a:rPr lang="en-US" sz="2700" dirty="0">
                <a:solidFill>
                  <a:srgbClr val="242424"/>
                </a:solidFill>
                <a:latin typeface="Arial" panose="020B0604020202020204" pitchFamily="34" charset="0"/>
              </a:rPr>
              <a:t>aims to predict missing values in a matrix (such as user-item ratings) by decomposing the original matrix into two components:</a:t>
            </a:r>
          </a:p>
          <a:p>
            <a:pPr algn="l"/>
            <a:endParaRPr lang="en-US" sz="2700" dirty="0">
              <a:solidFill>
                <a:srgbClr val="242424"/>
              </a:solidFill>
              <a:latin typeface="Arial" panose="020B0604020202020204" pitchFamily="34" charset="0"/>
            </a:endParaRPr>
          </a:p>
          <a:p>
            <a:pPr marL="0" indent="0">
              <a:buNone/>
            </a:pPr>
            <a:r>
              <a:rPr lang="en-US" sz="2700" dirty="0">
                <a:solidFill>
                  <a:srgbClr val="242424"/>
                </a:solidFill>
                <a:latin typeface="SymbolMT"/>
              </a:rPr>
              <a:t>• </a:t>
            </a:r>
            <a:r>
              <a:rPr lang="en-US" sz="2700" dirty="0">
                <a:solidFill>
                  <a:srgbClr val="242424"/>
                </a:solidFill>
                <a:latin typeface="Arial" panose="020B0604020202020204" pitchFamily="34" charset="0"/>
              </a:rPr>
              <a:t>User latent factor matrix (U): Contains information about users and their relationships with latent factors.</a:t>
            </a:r>
          </a:p>
          <a:p>
            <a:pPr marL="0" indent="0">
              <a:buNone/>
            </a:pPr>
            <a:r>
              <a:rPr lang="en-US" sz="2700" dirty="0">
                <a:solidFill>
                  <a:srgbClr val="242424"/>
                </a:solidFill>
                <a:latin typeface="SymbolMT"/>
              </a:rPr>
              <a:t>• </a:t>
            </a:r>
            <a:r>
              <a:rPr lang="en-US" sz="2700" dirty="0">
                <a:solidFill>
                  <a:srgbClr val="242424"/>
                </a:solidFill>
                <a:latin typeface="Arial" panose="020B0604020202020204" pitchFamily="34" charset="0"/>
              </a:rPr>
              <a:t>Item latent factor matrix (V): Contains information about items and their relationships with latent factors.</a:t>
            </a:r>
          </a:p>
          <a:p>
            <a:pPr algn="l"/>
            <a:endParaRPr lang="en-US" sz="2700" dirty="0">
              <a:solidFill>
                <a:srgbClr val="242424"/>
              </a:solidFill>
              <a:latin typeface="Arial" panose="020B0604020202020204" pitchFamily="34" charset="0"/>
            </a:endParaRPr>
          </a:p>
          <a:p>
            <a:pPr algn="l"/>
            <a:endParaRPr lang="en-US" sz="2700" dirty="0">
              <a:solidFill>
                <a:srgbClr val="242424"/>
              </a:solidFill>
              <a:latin typeface="Arial" panose="020B0604020202020204" pitchFamily="34" charset="0"/>
            </a:endParaRPr>
          </a:p>
          <a:p>
            <a:pPr algn="l"/>
            <a:endParaRPr lang="en-US" sz="2700" b="1" dirty="0">
              <a:solidFill>
                <a:srgbClr val="242424"/>
              </a:solidFill>
              <a:latin typeface="Arial" panose="020B0604020202020204" pitchFamily="34" charset="0"/>
            </a:endParaRPr>
          </a:p>
          <a:p>
            <a:pPr algn="l"/>
            <a:endParaRPr lang="en-US" sz="2700" b="1" dirty="0">
              <a:solidFill>
                <a:srgbClr val="242424"/>
              </a:solidFill>
              <a:latin typeface="Arial" panose="020B0604020202020204" pitchFamily="34" charset="0"/>
            </a:endParaRPr>
          </a:p>
          <a:p>
            <a:pPr algn="l"/>
            <a:endParaRPr lang="en-US" sz="2700" b="1" dirty="0">
              <a:solidFill>
                <a:srgbClr val="242424"/>
              </a:solidFill>
              <a:latin typeface="Arial" panose="020B0604020202020204" pitchFamily="34" charset="0"/>
            </a:endParaRPr>
          </a:p>
          <a:p>
            <a:pPr algn="l"/>
            <a:endParaRPr lang="en-US" sz="2700" b="1" dirty="0">
              <a:solidFill>
                <a:srgbClr val="242424"/>
              </a:solidFill>
              <a:latin typeface="Arial" panose="020B0604020202020204" pitchFamily="34" charset="0"/>
            </a:endParaRPr>
          </a:p>
          <a:p>
            <a:pPr marL="0" indent="0">
              <a:buNone/>
            </a:pPr>
            <a:r>
              <a:rPr lang="en-US" sz="2700" b="1" dirty="0">
                <a:solidFill>
                  <a:srgbClr val="242424"/>
                </a:solidFill>
                <a:latin typeface="Arial" panose="020B0604020202020204" pitchFamily="34" charset="0"/>
              </a:rPr>
              <a:t>  R </a:t>
            </a:r>
            <a:r>
              <a:rPr lang="en-US" sz="2700" dirty="0">
                <a:solidFill>
                  <a:srgbClr val="242424"/>
                </a:solidFill>
                <a:latin typeface="Arial" panose="020B0604020202020204" pitchFamily="34" charset="0"/>
              </a:rPr>
              <a:t>is the approximated rating matrix</a:t>
            </a:r>
          </a:p>
          <a:p>
            <a:pPr algn="l"/>
            <a:endParaRPr lang="en-US" sz="2700" dirty="0">
              <a:solidFill>
                <a:srgbClr val="242424"/>
              </a:solidFill>
              <a:latin typeface="Arial" panose="020B0604020202020204" pitchFamily="34" charset="0"/>
            </a:endParaRPr>
          </a:p>
          <a:p>
            <a:pPr algn="l"/>
            <a:endParaRPr lang="en-US" dirty="0"/>
          </a:p>
        </p:txBody>
      </p:sp>
      <p:pic>
        <p:nvPicPr>
          <p:cNvPr id="11" name="Picture 10">
            <a:extLst>
              <a:ext uri="{FF2B5EF4-FFF2-40B4-BE49-F238E27FC236}">
                <a16:creationId xmlns:a16="http://schemas.microsoft.com/office/drawing/2014/main" id="{949EEB78-4B11-45EE-B425-3CA5094A9271}"/>
              </a:ext>
            </a:extLst>
          </p:cNvPr>
          <p:cNvPicPr>
            <a:picLocks noChangeAspect="1"/>
          </p:cNvPicPr>
          <p:nvPr/>
        </p:nvPicPr>
        <p:blipFill>
          <a:blip r:embed="rId2"/>
          <a:stretch>
            <a:fillRect/>
          </a:stretch>
        </p:blipFill>
        <p:spPr>
          <a:xfrm>
            <a:off x="776898" y="5218412"/>
            <a:ext cx="2511381" cy="734096"/>
          </a:xfrm>
          <a:prstGeom prst="rect">
            <a:avLst/>
          </a:prstGeom>
        </p:spPr>
      </p:pic>
      <p:pic>
        <p:nvPicPr>
          <p:cNvPr id="13" name="Picture 12" descr="A diagram of a number of items&#10;&#10;Description automatically generated">
            <a:extLst>
              <a:ext uri="{FF2B5EF4-FFF2-40B4-BE49-F238E27FC236}">
                <a16:creationId xmlns:a16="http://schemas.microsoft.com/office/drawing/2014/main" id="{B361A712-C1B2-4CD5-6942-D4B131614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040" y="4076700"/>
            <a:ext cx="11018520" cy="5082540"/>
          </a:xfrm>
          <a:prstGeom prst="rect">
            <a:avLst/>
          </a:prstGeom>
        </p:spPr>
      </p:pic>
    </p:spTree>
    <p:extLst>
      <p:ext uri="{BB962C8B-B14F-4D97-AF65-F5344CB8AC3E}">
        <p14:creationId xmlns:p14="http://schemas.microsoft.com/office/powerpoint/2010/main" val="3877619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4DAC765-84AE-EBDB-B63F-8A08C5CE53DA}"/>
              </a:ext>
            </a:extLst>
          </p:cNvPr>
          <p:cNvPicPr>
            <a:picLocks noGrp="1" noChangeAspect="1"/>
          </p:cNvPicPr>
          <p:nvPr>
            <p:ph idx="4294967295"/>
          </p:nvPr>
        </p:nvPicPr>
        <p:blipFill>
          <a:blip r:embed="rId2"/>
          <a:stretch>
            <a:fillRect/>
          </a:stretch>
        </p:blipFill>
        <p:spPr>
          <a:xfrm>
            <a:off x="5897563" y="0"/>
            <a:ext cx="12390437" cy="9007475"/>
          </a:xfrm>
        </p:spPr>
      </p:pic>
    </p:spTree>
    <p:extLst>
      <p:ext uri="{BB962C8B-B14F-4D97-AF65-F5344CB8AC3E}">
        <p14:creationId xmlns:p14="http://schemas.microsoft.com/office/powerpoint/2010/main" val="2694708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7C6A59-A922-5524-E222-905C43CFF668}"/>
              </a:ext>
            </a:extLst>
          </p:cNvPr>
          <p:cNvSpPr>
            <a:spLocks noGrp="1"/>
          </p:cNvSpPr>
          <p:nvPr>
            <p:ph type="body" idx="1"/>
          </p:nvPr>
        </p:nvSpPr>
        <p:spPr>
          <a:xfrm>
            <a:off x="1257300" y="1600201"/>
            <a:ext cx="16253460" cy="8503919"/>
          </a:xfrm>
        </p:spPr>
        <p:txBody>
          <a:bodyPr>
            <a:normAutofit/>
          </a:bodyPr>
          <a:lstStyle/>
          <a:p>
            <a:r>
              <a:rPr lang="en-US" sz="3200" dirty="0"/>
              <a:t>We can solve it as an optimization problem like many machine learning problems.</a:t>
            </a:r>
          </a:p>
          <a:p>
            <a:endParaRPr lang="en-US" sz="3200" dirty="0"/>
          </a:p>
          <a:p>
            <a:r>
              <a:rPr lang="en-US" sz="3200" dirty="0"/>
              <a:t>Here is the loss function that we want to minimize:</a:t>
            </a:r>
          </a:p>
          <a:p>
            <a:endParaRPr lang="en-US" sz="3200" dirty="0"/>
          </a:p>
          <a:p>
            <a:endParaRPr lang="en-US" dirty="0"/>
          </a:p>
          <a:p>
            <a:endParaRPr lang="en-US" dirty="0"/>
          </a:p>
          <a:p>
            <a:endParaRPr lang="en-US" dirty="0"/>
          </a:p>
          <a:p>
            <a:endParaRPr lang="en-US" dirty="0"/>
          </a:p>
          <a:p>
            <a:endParaRPr lang="en-US" sz="3600" dirty="0">
              <a:solidFill>
                <a:srgbClr val="242424"/>
              </a:solidFill>
              <a:latin typeface="Arial" panose="020B0604020202020204" pitchFamily="34" charset="0"/>
            </a:endParaRPr>
          </a:p>
          <a:p>
            <a:endParaRPr lang="en-US" sz="3600" dirty="0">
              <a:solidFill>
                <a:srgbClr val="242424"/>
              </a:solidFill>
              <a:latin typeface="Arial" panose="020B0604020202020204" pitchFamily="34" charset="0"/>
            </a:endParaRPr>
          </a:p>
          <a:p>
            <a:endParaRPr lang="en-US" sz="3600" dirty="0">
              <a:solidFill>
                <a:srgbClr val="242424"/>
              </a:solidFill>
              <a:latin typeface="Arial" panose="020B0604020202020204" pitchFamily="34" charset="0"/>
            </a:endParaRPr>
          </a:p>
          <a:p>
            <a:endParaRPr lang="en-US" sz="3600" dirty="0">
              <a:solidFill>
                <a:srgbClr val="242424"/>
              </a:solidFill>
              <a:latin typeface="Arial" panose="020B0604020202020204" pitchFamily="34" charset="0"/>
            </a:endParaRPr>
          </a:p>
          <a:p>
            <a:r>
              <a:rPr lang="en-US" sz="3600" dirty="0">
                <a:solidFill>
                  <a:srgbClr val="242424"/>
                </a:solidFill>
                <a:latin typeface="Arial" panose="020B0604020202020204" pitchFamily="34" charset="0"/>
              </a:rPr>
              <a:t>This minimization problem can be solved in standard manner by SGD(Stochastic Gradient descent)</a:t>
            </a:r>
            <a:endParaRPr lang="en-US" sz="3600" dirty="0"/>
          </a:p>
        </p:txBody>
      </p:sp>
      <p:sp>
        <p:nvSpPr>
          <p:cNvPr id="2" name="Title 1">
            <a:extLst>
              <a:ext uri="{FF2B5EF4-FFF2-40B4-BE49-F238E27FC236}">
                <a16:creationId xmlns:a16="http://schemas.microsoft.com/office/drawing/2014/main" id="{33F88D99-77B7-BDAD-0F58-52399C4C5122}"/>
              </a:ext>
            </a:extLst>
          </p:cNvPr>
          <p:cNvSpPr>
            <a:spLocks noGrp="1"/>
          </p:cNvSpPr>
          <p:nvPr>
            <p:ph type="title"/>
          </p:nvPr>
        </p:nvSpPr>
        <p:spPr>
          <a:xfrm>
            <a:off x="1257300" y="182882"/>
            <a:ext cx="15773400" cy="1188719"/>
          </a:xfrm>
        </p:spPr>
        <p:txBody>
          <a:bodyPr/>
          <a:lstStyle/>
          <a:p>
            <a:r>
              <a:rPr lang="en-US" b="1" dirty="0">
                <a:latin typeface="+mj-lt"/>
              </a:rPr>
              <a:t>How can we determine U and V?</a:t>
            </a:r>
          </a:p>
        </p:txBody>
      </p:sp>
      <p:pic>
        <p:nvPicPr>
          <p:cNvPr id="5" name="Picture 4">
            <a:extLst>
              <a:ext uri="{FF2B5EF4-FFF2-40B4-BE49-F238E27FC236}">
                <a16:creationId xmlns:a16="http://schemas.microsoft.com/office/drawing/2014/main" id="{FD4AD473-2A21-1EDF-A5DD-028390681DF1}"/>
              </a:ext>
            </a:extLst>
          </p:cNvPr>
          <p:cNvPicPr>
            <a:picLocks noChangeAspect="1"/>
          </p:cNvPicPr>
          <p:nvPr/>
        </p:nvPicPr>
        <p:blipFill>
          <a:blip r:embed="rId2"/>
          <a:stretch>
            <a:fillRect/>
          </a:stretch>
        </p:blipFill>
        <p:spPr>
          <a:xfrm>
            <a:off x="1257300" y="3450318"/>
            <a:ext cx="14859000" cy="3386363"/>
          </a:xfrm>
          <a:prstGeom prst="rect">
            <a:avLst/>
          </a:prstGeom>
        </p:spPr>
      </p:pic>
    </p:spTree>
    <p:extLst>
      <p:ext uri="{BB962C8B-B14F-4D97-AF65-F5344CB8AC3E}">
        <p14:creationId xmlns:p14="http://schemas.microsoft.com/office/powerpoint/2010/main" val="3547804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85013C-871F-F942-6772-8E2916B70AA6}"/>
              </a:ext>
            </a:extLst>
          </p:cNvPr>
          <p:cNvSpPr>
            <a:spLocks noGrp="1"/>
          </p:cNvSpPr>
          <p:nvPr>
            <p:ph type="body" idx="1"/>
          </p:nvPr>
        </p:nvSpPr>
        <p:spPr>
          <a:xfrm>
            <a:off x="312820" y="1432560"/>
            <a:ext cx="17700859" cy="7683077"/>
          </a:xfrm>
        </p:spPr>
        <p:txBody>
          <a:bodyPr>
            <a:normAutofit lnSpcReduction="10000"/>
          </a:bodyPr>
          <a:lstStyle/>
          <a:p>
            <a:pPr marL="514350" indent="-514350">
              <a:buFont typeface="+mj-lt"/>
              <a:buAutoNum type="arabicPeriod"/>
            </a:pPr>
            <a:endParaRPr lang="en-US" sz="3600" dirty="0">
              <a:solidFill>
                <a:srgbClr val="242424"/>
              </a:solidFill>
              <a:latin typeface="Arial-Black"/>
            </a:endParaRPr>
          </a:p>
          <a:p>
            <a:pPr marL="0" indent="0">
              <a:buNone/>
            </a:pPr>
            <a:r>
              <a:rPr lang="en-US" sz="3600" dirty="0">
                <a:solidFill>
                  <a:srgbClr val="242424"/>
                </a:solidFill>
                <a:latin typeface="Arial-Black"/>
              </a:rPr>
              <a:t>1. Initialize Parameters</a:t>
            </a:r>
          </a:p>
          <a:p>
            <a:pPr marL="0" indent="0">
              <a:buNone/>
            </a:pPr>
            <a:r>
              <a:rPr lang="en-US" sz="3600" dirty="0">
                <a:solidFill>
                  <a:srgbClr val="242424"/>
                </a:solidFill>
                <a:latin typeface="Arial-Black"/>
              </a:rPr>
              <a:t>2. Update Parameters for Each Data Point</a:t>
            </a:r>
          </a:p>
          <a:p>
            <a:pPr marL="0" indent="0">
              <a:buNone/>
            </a:pPr>
            <a:r>
              <a:rPr lang="en-US" sz="3600" dirty="0">
                <a:solidFill>
                  <a:srgbClr val="242424"/>
                </a:solidFill>
                <a:latin typeface="Arial" panose="020B0604020202020204" pitchFamily="34" charset="0"/>
              </a:rPr>
              <a:t>    For each observed user-item interaction (</a:t>
            </a:r>
            <a:r>
              <a:rPr lang="en-US" sz="3600" dirty="0" err="1">
                <a:solidFill>
                  <a:srgbClr val="242424"/>
                </a:solidFill>
                <a:latin typeface="Arial" panose="020B0604020202020204" pitchFamily="34" charset="0"/>
              </a:rPr>
              <a:t>i,j</a:t>
            </a:r>
            <a:r>
              <a:rPr lang="en-US" sz="3600" dirty="0">
                <a:solidFill>
                  <a:srgbClr val="242424"/>
                </a:solidFill>
                <a:latin typeface="Arial" panose="020B0604020202020204" pitchFamily="34" charset="0"/>
              </a:rPr>
              <a:t>)</a:t>
            </a:r>
            <a:r>
              <a:rPr lang="en-US" sz="3600" dirty="0">
                <a:solidFill>
                  <a:srgbClr val="242424"/>
                </a:solidFill>
                <a:latin typeface="CambriaMath"/>
              </a:rPr>
              <a:t>∈</a:t>
            </a:r>
            <a:r>
              <a:rPr lang="en-US" sz="3600" dirty="0">
                <a:solidFill>
                  <a:srgbClr val="242424"/>
                </a:solidFill>
                <a:latin typeface="Arial" panose="020B0604020202020204" pitchFamily="34" charset="0"/>
              </a:rPr>
              <a:t>S:</a:t>
            </a:r>
          </a:p>
          <a:p>
            <a:pPr marL="0" indent="0">
              <a:buNone/>
            </a:pPr>
            <a:r>
              <a:rPr lang="en-US" sz="3000" dirty="0">
                <a:solidFill>
                  <a:srgbClr val="242424"/>
                </a:solidFill>
                <a:latin typeface="Arial-Black"/>
              </a:rPr>
              <a:t>      </a:t>
            </a:r>
            <a:r>
              <a:rPr lang="en-US" sz="3000" b="1" dirty="0">
                <a:solidFill>
                  <a:srgbClr val="242424"/>
                </a:solidFill>
                <a:latin typeface="Arial-Black"/>
              </a:rPr>
              <a:t> • </a:t>
            </a:r>
            <a:r>
              <a:rPr lang="en-US" sz="3600" dirty="0">
                <a:solidFill>
                  <a:srgbClr val="242424"/>
                </a:solidFill>
                <a:latin typeface="Arial-Black"/>
              </a:rPr>
              <a:t>Calculate the prediction error </a:t>
            </a:r>
            <a:r>
              <a:rPr lang="en-US" sz="3600" dirty="0" err="1">
                <a:solidFill>
                  <a:srgbClr val="242424"/>
                </a:solidFill>
                <a:latin typeface="Arial-Black"/>
              </a:rPr>
              <a:t>eij</a:t>
            </a:r>
            <a:r>
              <a:rPr lang="en-US" sz="3600" dirty="0">
                <a:solidFill>
                  <a:srgbClr val="242424"/>
                </a:solidFill>
                <a:latin typeface="Arial-Black"/>
              </a:rPr>
              <a:t>:</a:t>
            </a:r>
          </a:p>
          <a:p>
            <a:pPr marL="685800" lvl="1" indent="0">
              <a:buNone/>
            </a:pPr>
            <a:endParaRPr lang="en-US" dirty="0">
              <a:solidFill>
                <a:srgbClr val="242424"/>
              </a:solidFill>
              <a:latin typeface="Arial-Black"/>
            </a:endParaRPr>
          </a:p>
          <a:p>
            <a:pPr marL="0" indent="0">
              <a:buNone/>
            </a:pPr>
            <a:r>
              <a:rPr lang="en-US" sz="3600" dirty="0">
                <a:solidFill>
                  <a:srgbClr val="242424"/>
                </a:solidFill>
                <a:latin typeface="Arial-Black"/>
              </a:rPr>
              <a:t>      • Update the latent factors using the gradients of the loss  function  with respect to</a:t>
            </a:r>
          </a:p>
          <a:p>
            <a:pPr marL="0" indent="0">
              <a:buNone/>
            </a:pPr>
            <a:r>
              <a:rPr lang="en-US" sz="3600" dirty="0">
                <a:solidFill>
                  <a:srgbClr val="242424"/>
                </a:solidFill>
                <a:latin typeface="Arial-Black"/>
              </a:rPr>
              <a:t>          </a:t>
            </a:r>
            <a:r>
              <a:rPr lang="en-US" sz="3600" dirty="0" err="1">
                <a:solidFill>
                  <a:srgbClr val="242424"/>
                </a:solidFill>
                <a:latin typeface="Arial-Black"/>
              </a:rPr>
              <a:t>uis</a:t>
            </a:r>
            <a:r>
              <a:rPr lang="en-US" sz="3600" dirty="0">
                <a:solidFill>
                  <a:srgbClr val="242424"/>
                </a:solidFill>
                <a:latin typeface="Arial-Black"/>
              </a:rPr>
              <a:t> and </a:t>
            </a:r>
            <a:r>
              <a:rPr lang="en-US" sz="3600" dirty="0" err="1">
                <a:solidFill>
                  <a:srgbClr val="242424"/>
                </a:solidFill>
                <a:latin typeface="Arial-Black"/>
              </a:rPr>
              <a:t>vjs</a:t>
            </a:r>
            <a:r>
              <a:rPr lang="en-US" sz="3600" dirty="0">
                <a:solidFill>
                  <a:srgbClr val="242424"/>
                </a:solidFill>
                <a:latin typeface="Arial-Black"/>
              </a:rPr>
              <a:t>:</a:t>
            </a:r>
          </a:p>
          <a:p>
            <a:pPr marL="0" indent="0">
              <a:buNone/>
            </a:pPr>
            <a:endParaRPr lang="en-US" sz="3600" dirty="0">
              <a:solidFill>
                <a:srgbClr val="242424"/>
              </a:solidFill>
              <a:latin typeface="Arial-Black"/>
            </a:endParaRPr>
          </a:p>
          <a:p>
            <a:pPr marL="0" indent="0">
              <a:buNone/>
            </a:pPr>
            <a:r>
              <a:rPr lang="en-US" sz="3600" dirty="0">
                <a:solidFill>
                  <a:srgbClr val="242424"/>
                </a:solidFill>
                <a:latin typeface="Arial-Black"/>
              </a:rPr>
              <a:t>          For user latent factors </a:t>
            </a:r>
            <a:r>
              <a:rPr lang="en-US" sz="3600" dirty="0" err="1">
                <a:solidFill>
                  <a:srgbClr val="242424"/>
                </a:solidFill>
                <a:latin typeface="Arial-Black"/>
              </a:rPr>
              <a:t>uis</a:t>
            </a:r>
            <a:r>
              <a:rPr lang="en-US" sz="3600" dirty="0">
                <a:solidFill>
                  <a:srgbClr val="242424"/>
                </a:solidFill>
                <a:latin typeface="Arial-Black"/>
              </a:rPr>
              <a:t>: </a:t>
            </a:r>
          </a:p>
          <a:p>
            <a:pPr marL="0" indent="0">
              <a:buNone/>
            </a:pPr>
            <a:endParaRPr lang="en-US" sz="3600" dirty="0">
              <a:solidFill>
                <a:srgbClr val="242424"/>
              </a:solidFill>
              <a:latin typeface="Arial-Black"/>
            </a:endParaRPr>
          </a:p>
          <a:p>
            <a:pPr marL="0" indent="0">
              <a:buNone/>
            </a:pPr>
            <a:r>
              <a:rPr lang="en-US" sz="3600" dirty="0">
                <a:solidFill>
                  <a:srgbClr val="242424"/>
                </a:solidFill>
                <a:latin typeface="Arial-Black"/>
              </a:rPr>
              <a:t>          For item latent factors </a:t>
            </a:r>
            <a:r>
              <a:rPr lang="en-US" sz="3600" dirty="0" err="1">
                <a:solidFill>
                  <a:srgbClr val="242424"/>
                </a:solidFill>
                <a:latin typeface="Arial-Black"/>
              </a:rPr>
              <a:t>vjs</a:t>
            </a:r>
            <a:r>
              <a:rPr lang="en-US" sz="3600" dirty="0">
                <a:solidFill>
                  <a:srgbClr val="242424"/>
                </a:solidFill>
                <a:latin typeface="Arial-Black"/>
              </a:rPr>
              <a:t>: </a:t>
            </a:r>
          </a:p>
          <a:p>
            <a:pPr marL="0" indent="0">
              <a:buNone/>
            </a:pPr>
            <a:endParaRPr lang="en-US" sz="3600" dirty="0">
              <a:solidFill>
                <a:srgbClr val="242424"/>
              </a:solidFill>
              <a:latin typeface="Arial-Black"/>
            </a:endParaRPr>
          </a:p>
          <a:p>
            <a:pPr marL="0" indent="0">
              <a:buNone/>
            </a:pPr>
            <a:r>
              <a:rPr lang="en-US" sz="3600" dirty="0">
                <a:solidFill>
                  <a:srgbClr val="242424"/>
                </a:solidFill>
                <a:latin typeface="Arial-Black"/>
              </a:rPr>
              <a:t>3. Repeat Until Convergence  </a:t>
            </a:r>
            <a:endParaRPr lang="en-US" sz="3600" dirty="0"/>
          </a:p>
        </p:txBody>
      </p:sp>
      <p:sp>
        <p:nvSpPr>
          <p:cNvPr id="2" name="Title 1">
            <a:extLst>
              <a:ext uri="{FF2B5EF4-FFF2-40B4-BE49-F238E27FC236}">
                <a16:creationId xmlns:a16="http://schemas.microsoft.com/office/drawing/2014/main" id="{90A529B8-EB17-EB88-5E88-E52D1F72A9E4}"/>
              </a:ext>
            </a:extLst>
          </p:cNvPr>
          <p:cNvSpPr>
            <a:spLocks noGrp="1"/>
          </p:cNvSpPr>
          <p:nvPr>
            <p:ph type="title"/>
          </p:nvPr>
        </p:nvSpPr>
        <p:spPr>
          <a:xfrm>
            <a:off x="1386840" y="2"/>
            <a:ext cx="15773400" cy="1432559"/>
          </a:xfrm>
        </p:spPr>
        <p:txBody>
          <a:bodyPr>
            <a:normAutofit/>
          </a:bodyPr>
          <a:lstStyle/>
          <a:p>
            <a:r>
              <a:rPr lang="en-US" sz="4800" dirty="0">
                <a:latin typeface="+mj-lt"/>
              </a:rPr>
              <a:t>Steps to Apply SGD to Minimize the Loss Function:</a:t>
            </a:r>
          </a:p>
        </p:txBody>
      </p:sp>
      <p:pic>
        <p:nvPicPr>
          <p:cNvPr id="5" name="Picture 4">
            <a:extLst>
              <a:ext uri="{FF2B5EF4-FFF2-40B4-BE49-F238E27FC236}">
                <a16:creationId xmlns:a16="http://schemas.microsoft.com/office/drawing/2014/main" id="{43BEAED2-46D4-7F7D-1EAD-F4865966C1ED}"/>
              </a:ext>
            </a:extLst>
          </p:cNvPr>
          <p:cNvPicPr>
            <a:picLocks noChangeAspect="1"/>
          </p:cNvPicPr>
          <p:nvPr/>
        </p:nvPicPr>
        <p:blipFill>
          <a:blip r:embed="rId2"/>
          <a:stretch>
            <a:fillRect/>
          </a:stretch>
        </p:blipFill>
        <p:spPr>
          <a:xfrm>
            <a:off x="10763450" y="3341817"/>
            <a:ext cx="5867400" cy="1288188"/>
          </a:xfrm>
          <a:prstGeom prst="rect">
            <a:avLst/>
          </a:prstGeom>
        </p:spPr>
      </p:pic>
      <p:pic>
        <p:nvPicPr>
          <p:cNvPr id="7" name="Picture 6">
            <a:extLst>
              <a:ext uri="{FF2B5EF4-FFF2-40B4-BE49-F238E27FC236}">
                <a16:creationId xmlns:a16="http://schemas.microsoft.com/office/drawing/2014/main" id="{D594FB38-363C-C010-4C95-761C747EECB0}"/>
              </a:ext>
            </a:extLst>
          </p:cNvPr>
          <p:cNvPicPr>
            <a:picLocks noChangeAspect="1"/>
          </p:cNvPicPr>
          <p:nvPr/>
        </p:nvPicPr>
        <p:blipFill>
          <a:blip r:embed="rId3"/>
          <a:stretch>
            <a:fillRect/>
          </a:stretch>
        </p:blipFill>
        <p:spPr>
          <a:xfrm>
            <a:off x="7272565" y="5958963"/>
            <a:ext cx="8040549" cy="1059705"/>
          </a:xfrm>
          <a:prstGeom prst="rect">
            <a:avLst/>
          </a:prstGeom>
        </p:spPr>
      </p:pic>
      <p:pic>
        <p:nvPicPr>
          <p:cNvPr id="9" name="Picture 8">
            <a:extLst>
              <a:ext uri="{FF2B5EF4-FFF2-40B4-BE49-F238E27FC236}">
                <a16:creationId xmlns:a16="http://schemas.microsoft.com/office/drawing/2014/main" id="{4BB36CFB-5CDD-D883-F758-F8C8778C04CF}"/>
              </a:ext>
            </a:extLst>
          </p:cNvPr>
          <p:cNvPicPr>
            <a:picLocks noChangeAspect="1"/>
          </p:cNvPicPr>
          <p:nvPr/>
        </p:nvPicPr>
        <p:blipFill>
          <a:blip r:embed="rId4"/>
          <a:stretch>
            <a:fillRect/>
          </a:stretch>
        </p:blipFill>
        <p:spPr>
          <a:xfrm>
            <a:off x="7272565" y="7007447"/>
            <a:ext cx="7351584" cy="1059705"/>
          </a:xfrm>
          <a:prstGeom prst="rect">
            <a:avLst/>
          </a:prstGeom>
        </p:spPr>
      </p:pic>
    </p:spTree>
    <p:extLst>
      <p:ext uri="{BB962C8B-B14F-4D97-AF65-F5344CB8AC3E}">
        <p14:creationId xmlns:p14="http://schemas.microsoft.com/office/powerpoint/2010/main" val="3112660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AAAD68-DE33-6CD5-6096-9421FBFEE77F}"/>
              </a:ext>
            </a:extLst>
          </p:cNvPr>
          <p:cNvSpPr>
            <a:spLocks noGrp="1"/>
          </p:cNvSpPr>
          <p:nvPr>
            <p:ph type="body" idx="1"/>
          </p:nvPr>
        </p:nvSpPr>
        <p:spPr>
          <a:xfrm>
            <a:off x="1257300" y="1981201"/>
            <a:ext cx="15773400" cy="7284245"/>
          </a:xfrm>
        </p:spPr>
        <p:txBody>
          <a:bodyPr>
            <a:normAutofit/>
          </a:bodyPr>
          <a:lstStyle/>
          <a:p>
            <a:r>
              <a:rPr lang="en-US" sz="2800" dirty="0"/>
              <a:t>Suppose we have the following actual real rating matrix</a:t>
            </a:r>
          </a:p>
        </p:txBody>
      </p:sp>
      <p:sp>
        <p:nvSpPr>
          <p:cNvPr id="2" name="Title 1">
            <a:extLst>
              <a:ext uri="{FF2B5EF4-FFF2-40B4-BE49-F238E27FC236}">
                <a16:creationId xmlns:a16="http://schemas.microsoft.com/office/drawing/2014/main" id="{509B37EF-372E-7105-CD65-0CD7CE020D71}"/>
              </a:ext>
            </a:extLst>
          </p:cNvPr>
          <p:cNvSpPr>
            <a:spLocks noGrp="1"/>
          </p:cNvSpPr>
          <p:nvPr>
            <p:ph type="title"/>
          </p:nvPr>
        </p:nvSpPr>
        <p:spPr>
          <a:xfrm>
            <a:off x="1257300" y="335279"/>
            <a:ext cx="15773400" cy="1372553"/>
          </a:xfrm>
        </p:spPr>
        <p:txBody>
          <a:bodyPr/>
          <a:lstStyle/>
          <a:p>
            <a:r>
              <a:rPr lang="en-US" b="1" dirty="0">
                <a:latin typeface="+mj-lt"/>
              </a:rPr>
              <a:t>Example for funk SVD:</a:t>
            </a:r>
          </a:p>
        </p:txBody>
      </p:sp>
      <p:pic>
        <p:nvPicPr>
          <p:cNvPr id="5" name="Picture 4">
            <a:extLst>
              <a:ext uri="{FF2B5EF4-FFF2-40B4-BE49-F238E27FC236}">
                <a16:creationId xmlns:a16="http://schemas.microsoft.com/office/drawing/2014/main" id="{9F522764-428F-2CA2-AFD5-5CAE64467DBA}"/>
              </a:ext>
            </a:extLst>
          </p:cNvPr>
          <p:cNvPicPr>
            <a:picLocks noChangeAspect="1"/>
          </p:cNvPicPr>
          <p:nvPr/>
        </p:nvPicPr>
        <p:blipFill>
          <a:blip r:embed="rId2"/>
          <a:stretch>
            <a:fillRect/>
          </a:stretch>
        </p:blipFill>
        <p:spPr>
          <a:xfrm>
            <a:off x="2042160" y="3459479"/>
            <a:ext cx="14112240" cy="5805965"/>
          </a:xfrm>
          <a:prstGeom prst="rect">
            <a:avLst/>
          </a:prstGeom>
        </p:spPr>
      </p:pic>
    </p:spTree>
    <p:extLst>
      <p:ext uri="{BB962C8B-B14F-4D97-AF65-F5344CB8AC3E}">
        <p14:creationId xmlns:p14="http://schemas.microsoft.com/office/powerpoint/2010/main" val="1952698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19;p18">
            <a:extLst>
              <a:ext uri="{FF2B5EF4-FFF2-40B4-BE49-F238E27FC236}">
                <a16:creationId xmlns:a16="http://schemas.microsoft.com/office/drawing/2014/main" id="{CA236FB3-0A1D-4F1D-D0BC-E5D8EBFBCADF}"/>
              </a:ext>
            </a:extLst>
          </p:cNvPr>
          <p:cNvPicPr preferRelativeResize="0"/>
          <p:nvPr/>
        </p:nvPicPr>
        <p:blipFill rotWithShape="1">
          <a:blip r:embed="rId2">
            <a:alphaModFix amt="13000"/>
          </a:blip>
          <a:srcRect b="15625"/>
          <a:stretch/>
        </p:blipFill>
        <p:spPr>
          <a:xfrm>
            <a:off x="0" y="0"/>
            <a:ext cx="18288000" cy="10287000"/>
          </a:xfrm>
          <a:prstGeom prst="rect">
            <a:avLst/>
          </a:prstGeom>
          <a:noFill/>
          <a:ln>
            <a:noFill/>
          </a:ln>
        </p:spPr>
      </p:pic>
      <p:sp>
        <p:nvSpPr>
          <p:cNvPr id="3" name="Title 1">
            <a:extLst>
              <a:ext uri="{FF2B5EF4-FFF2-40B4-BE49-F238E27FC236}">
                <a16:creationId xmlns:a16="http://schemas.microsoft.com/office/drawing/2014/main" id="{6683D104-7F94-89D0-F0FD-F880572FD0B9}"/>
              </a:ext>
            </a:extLst>
          </p:cNvPr>
          <p:cNvSpPr txBox="1">
            <a:spLocks/>
          </p:cNvSpPr>
          <p:nvPr/>
        </p:nvSpPr>
        <p:spPr>
          <a:xfrm>
            <a:off x="2198914" y="5143500"/>
            <a:ext cx="13890171" cy="2387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dirty="0"/>
              <a:t>Recommendation System</a:t>
            </a:r>
            <a:br>
              <a:rPr lang="en-GB" sz="6000" b="1" dirty="0">
                <a:solidFill>
                  <a:schemeClr val="bg2"/>
                </a:solidFill>
              </a:rPr>
            </a:br>
            <a:endParaRPr lang="en-US" dirty="0"/>
          </a:p>
        </p:txBody>
      </p:sp>
    </p:spTree>
    <p:extLst>
      <p:ext uri="{BB962C8B-B14F-4D97-AF65-F5344CB8AC3E}">
        <p14:creationId xmlns:p14="http://schemas.microsoft.com/office/powerpoint/2010/main" val="3915083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3A0BC12-B5A6-F9CB-DCFA-A1FD75A7B59C}"/>
              </a:ext>
            </a:extLst>
          </p:cNvPr>
          <p:cNvSpPr>
            <a:spLocks noGrp="1"/>
          </p:cNvSpPr>
          <p:nvPr>
            <p:ph type="body" idx="1"/>
          </p:nvPr>
        </p:nvSpPr>
        <p:spPr>
          <a:xfrm>
            <a:off x="1257300" y="3362156"/>
            <a:ext cx="1123574" cy="704518"/>
          </a:xfrm>
        </p:spPr>
        <p:txBody>
          <a:bodyPr>
            <a:normAutofit/>
          </a:bodyPr>
          <a:lstStyle/>
          <a:p>
            <a:r>
              <a:rPr lang="en-US" sz="3200" dirty="0"/>
              <a:t>U</a:t>
            </a:r>
          </a:p>
        </p:txBody>
      </p:sp>
      <p:sp>
        <p:nvSpPr>
          <p:cNvPr id="2" name="Title 1">
            <a:extLst>
              <a:ext uri="{FF2B5EF4-FFF2-40B4-BE49-F238E27FC236}">
                <a16:creationId xmlns:a16="http://schemas.microsoft.com/office/drawing/2014/main" id="{CFA66952-749A-033F-8ED3-0C0C8B3E6508}"/>
              </a:ext>
            </a:extLst>
          </p:cNvPr>
          <p:cNvSpPr>
            <a:spLocks noGrp="1"/>
          </p:cNvSpPr>
          <p:nvPr>
            <p:ph type="title"/>
          </p:nvPr>
        </p:nvSpPr>
        <p:spPr>
          <a:xfrm>
            <a:off x="1257300" y="258128"/>
            <a:ext cx="15773400" cy="1113473"/>
          </a:xfrm>
        </p:spPr>
        <p:txBody>
          <a:bodyPr/>
          <a:lstStyle/>
          <a:p>
            <a:r>
              <a:rPr lang="en-US" dirty="0"/>
              <a:t>Initialize Parameters</a:t>
            </a:r>
          </a:p>
        </p:txBody>
      </p:sp>
      <p:pic>
        <p:nvPicPr>
          <p:cNvPr id="5" name="Picture 4">
            <a:extLst>
              <a:ext uri="{FF2B5EF4-FFF2-40B4-BE49-F238E27FC236}">
                <a16:creationId xmlns:a16="http://schemas.microsoft.com/office/drawing/2014/main" id="{05B806B4-10CB-551F-090E-F6B0ACC9851A}"/>
              </a:ext>
            </a:extLst>
          </p:cNvPr>
          <p:cNvPicPr>
            <a:picLocks noChangeAspect="1"/>
          </p:cNvPicPr>
          <p:nvPr/>
        </p:nvPicPr>
        <p:blipFill>
          <a:blip r:embed="rId2"/>
          <a:stretch>
            <a:fillRect/>
          </a:stretch>
        </p:blipFill>
        <p:spPr>
          <a:xfrm>
            <a:off x="2380874" y="1630681"/>
            <a:ext cx="12600047" cy="3462951"/>
          </a:xfrm>
          <a:prstGeom prst="rect">
            <a:avLst/>
          </a:prstGeom>
        </p:spPr>
      </p:pic>
      <p:pic>
        <p:nvPicPr>
          <p:cNvPr id="7" name="Picture 6">
            <a:extLst>
              <a:ext uri="{FF2B5EF4-FFF2-40B4-BE49-F238E27FC236}">
                <a16:creationId xmlns:a16="http://schemas.microsoft.com/office/drawing/2014/main" id="{4A1C5024-75D2-127B-3C1E-2E1ACCE523CD}"/>
              </a:ext>
            </a:extLst>
          </p:cNvPr>
          <p:cNvPicPr>
            <a:picLocks noChangeAspect="1"/>
          </p:cNvPicPr>
          <p:nvPr/>
        </p:nvPicPr>
        <p:blipFill>
          <a:blip r:embed="rId3"/>
          <a:stretch>
            <a:fillRect/>
          </a:stretch>
        </p:blipFill>
        <p:spPr>
          <a:xfrm>
            <a:off x="2380874" y="5352712"/>
            <a:ext cx="12600047" cy="3812619"/>
          </a:xfrm>
          <a:prstGeom prst="rect">
            <a:avLst/>
          </a:prstGeom>
        </p:spPr>
      </p:pic>
      <p:sp>
        <p:nvSpPr>
          <p:cNvPr id="8" name="TextBox 7">
            <a:extLst>
              <a:ext uri="{FF2B5EF4-FFF2-40B4-BE49-F238E27FC236}">
                <a16:creationId xmlns:a16="http://schemas.microsoft.com/office/drawing/2014/main" id="{D2AD8BEE-44AB-775D-6E63-F38105696147}"/>
              </a:ext>
            </a:extLst>
          </p:cNvPr>
          <p:cNvSpPr txBox="1"/>
          <p:nvPr/>
        </p:nvSpPr>
        <p:spPr>
          <a:xfrm>
            <a:off x="1058779" y="6545179"/>
            <a:ext cx="2454442"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VT</a:t>
            </a:r>
          </a:p>
        </p:txBody>
      </p:sp>
    </p:spTree>
    <p:extLst>
      <p:ext uri="{BB962C8B-B14F-4D97-AF65-F5344CB8AC3E}">
        <p14:creationId xmlns:p14="http://schemas.microsoft.com/office/powerpoint/2010/main" val="3204607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C44E6-1DF6-78B5-5BE3-63E2A474F1EF}"/>
              </a:ext>
            </a:extLst>
          </p:cNvPr>
          <p:cNvSpPr>
            <a:spLocks noGrp="1"/>
          </p:cNvSpPr>
          <p:nvPr>
            <p:ph type="body" idx="1"/>
          </p:nvPr>
        </p:nvSpPr>
        <p:spPr>
          <a:xfrm>
            <a:off x="1257300" y="2911642"/>
            <a:ext cx="14215311" cy="7239152"/>
          </a:xfrm>
        </p:spPr>
        <p:txBody>
          <a:bodyPr>
            <a:normAutofit/>
          </a:bodyPr>
          <a:lstStyle/>
          <a:p>
            <a:r>
              <a:rPr lang="en-US" sz="3200" dirty="0"/>
              <a:t>Suppose we want to get the rating of the user1 and item2, which has actual rating of 9. We simply multiply the U matrix with the VT matrix for user1 and item2.</a:t>
            </a:r>
          </a:p>
          <a:p>
            <a:endParaRPr lang="en-US" sz="3200" dirty="0"/>
          </a:p>
          <a:p>
            <a:endParaRPr lang="en-US" sz="3200" dirty="0"/>
          </a:p>
          <a:p>
            <a:pPr marL="0" indent="0">
              <a:buNone/>
            </a:pPr>
            <a:endParaRPr lang="en-US" sz="3200" dirty="0"/>
          </a:p>
          <a:p>
            <a:r>
              <a:rPr lang="en-US" sz="3200" dirty="0"/>
              <a:t>Now we calculate the squared error of the prediction.</a:t>
            </a:r>
          </a:p>
          <a:p>
            <a:endParaRPr lang="en-US" sz="3200" dirty="0"/>
          </a:p>
          <a:p>
            <a:endParaRPr lang="en-US" sz="3200" dirty="0"/>
          </a:p>
          <a:p>
            <a:r>
              <a:rPr lang="en-US" sz="3200" dirty="0"/>
              <a:t>After that, we update the value of the U and VT matrix using the SGD</a:t>
            </a:r>
          </a:p>
        </p:txBody>
      </p:sp>
      <p:sp>
        <p:nvSpPr>
          <p:cNvPr id="2" name="Title 1">
            <a:extLst>
              <a:ext uri="{FF2B5EF4-FFF2-40B4-BE49-F238E27FC236}">
                <a16:creationId xmlns:a16="http://schemas.microsoft.com/office/drawing/2014/main" id="{4B1A96A5-94D4-4034-735B-1686CA537F34}"/>
              </a:ext>
            </a:extLst>
          </p:cNvPr>
          <p:cNvSpPr>
            <a:spLocks noGrp="1"/>
          </p:cNvSpPr>
          <p:nvPr>
            <p:ph type="title"/>
          </p:nvPr>
        </p:nvSpPr>
        <p:spPr>
          <a:xfrm>
            <a:off x="1257300" y="136208"/>
            <a:ext cx="15773400" cy="1067753"/>
          </a:xfrm>
        </p:spPr>
        <p:txBody>
          <a:bodyPr>
            <a:normAutofit fontScale="90000"/>
          </a:bodyPr>
          <a:lstStyle/>
          <a:p>
            <a:br>
              <a:rPr lang="en-US" sz="6600" b="1" dirty="0">
                <a:solidFill>
                  <a:schemeClr val="bg2"/>
                </a:solidFill>
                <a:latin typeface="+mj-lt"/>
              </a:rPr>
            </a:br>
            <a:r>
              <a:rPr lang="en-US" sz="6600" b="1" dirty="0">
                <a:solidFill>
                  <a:schemeClr val="bg2"/>
                </a:solidFill>
                <a:latin typeface="+mj-lt"/>
              </a:rPr>
              <a:t>Update Parameters for Each Data Point</a:t>
            </a:r>
            <a:br>
              <a:rPr lang="en-US" sz="6600" b="1" dirty="0">
                <a:solidFill>
                  <a:schemeClr val="bg2"/>
                </a:solidFill>
                <a:latin typeface="+mj-lt"/>
              </a:rPr>
            </a:br>
            <a:endParaRPr lang="en-US" b="1" dirty="0">
              <a:solidFill>
                <a:schemeClr val="bg2"/>
              </a:solidFill>
              <a:latin typeface="+mj-lt"/>
            </a:endParaRPr>
          </a:p>
        </p:txBody>
      </p:sp>
      <p:pic>
        <p:nvPicPr>
          <p:cNvPr id="5" name="Picture 4">
            <a:extLst>
              <a:ext uri="{FF2B5EF4-FFF2-40B4-BE49-F238E27FC236}">
                <a16:creationId xmlns:a16="http://schemas.microsoft.com/office/drawing/2014/main" id="{A93D44F2-E012-9D35-259B-731B496F6258}"/>
              </a:ext>
            </a:extLst>
          </p:cNvPr>
          <p:cNvPicPr>
            <a:picLocks noChangeAspect="1"/>
          </p:cNvPicPr>
          <p:nvPr/>
        </p:nvPicPr>
        <p:blipFill>
          <a:blip r:embed="rId2"/>
          <a:stretch>
            <a:fillRect/>
          </a:stretch>
        </p:blipFill>
        <p:spPr>
          <a:xfrm>
            <a:off x="3979244" y="4122216"/>
            <a:ext cx="10728960" cy="1851767"/>
          </a:xfrm>
          <a:prstGeom prst="rect">
            <a:avLst/>
          </a:prstGeom>
        </p:spPr>
      </p:pic>
      <p:pic>
        <p:nvPicPr>
          <p:cNvPr id="7" name="Picture 6">
            <a:extLst>
              <a:ext uri="{FF2B5EF4-FFF2-40B4-BE49-F238E27FC236}">
                <a16:creationId xmlns:a16="http://schemas.microsoft.com/office/drawing/2014/main" id="{6A9AEEEF-9F6B-E9C1-A134-44F12E1C2741}"/>
              </a:ext>
            </a:extLst>
          </p:cNvPr>
          <p:cNvPicPr>
            <a:picLocks noChangeAspect="1"/>
          </p:cNvPicPr>
          <p:nvPr/>
        </p:nvPicPr>
        <p:blipFill>
          <a:blip r:embed="rId3"/>
          <a:stretch>
            <a:fillRect/>
          </a:stretch>
        </p:blipFill>
        <p:spPr>
          <a:xfrm>
            <a:off x="4663440" y="6561570"/>
            <a:ext cx="7482840" cy="1149870"/>
          </a:xfrm>
          <a:prstGeom prst="rect">
            <a:avLst/>
          </a:prstGeom>
        </p:spPr>
      </p:pic>
    </p:spTree>
    <p:extLst>
      <p:ext uri="{BB962C8B-B14F-4D97-AF65-F5344CB8AC3E}">
        <p14:creationId xmlns:p14="http://schemas.microsoft.com/office/powerpoint/2010/main" val="2836947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F77D9E-DE13-8EAA-1657-A382A03DC34D}"/>
              </a:ext>
            </a:extLst>
          </p:cNvPr>
          <p:cNvSpPr>
            <a:spLocks noGrp="1"/>
          </p:cNvSpPr>
          <p:nvPr>
            <p:ph type="body" idx="1"/>
          </p:nvPr>
        </p:nvSpPr>
        <p:spPr>
          <a:xfrm>
            <a:off x="1272736" y="3696988"/>
            <a:ext cx="12347011" cy="4526100"/>
          </a:xfrm>
        </p:spPr>
        <p:txBody>
          <a:bodyPr>
            <a:normAutofit fontScale="92500" lnSpcReduction="20000"/>
          </a:bodyPr>
          <a:lstStyle/>
          <a:p>
            <a:endParaRPr lang="en-US" dirty="0"/>
          </a:p>
          <a:p>
            <a:endParaRPr lang="en-US" dirty="0"/>
          </a:p>
          <a:p>
            <a:pPr marL="0" indent="0">
              <a:buNone/>
            </a:pPr>
            <a:r>
              <a:rPr lang="en-US" sz="4200" b="1" dirty="0">
                <a:solidFill>
                  <a:srgbClr val="242424"/>
                </a:solidFill>
                <a:latin typeface="Arial" panose="020B0604020202020204" pitchFamily="34" charset="0"/>
              </a:rPr>
              <a:t>R </a:t>
            </a:r>
            <a:r>
              <a:rPr lang="en-US" sz="4200" dirty="0">
                <a:solidFill>
                  <a:srgbClr val="242424"/>
                </a:solidFill>
                <a:latin typeface="Arial" panose="020B0604020202020204" pitchFamily="34" charset="0"/>
              </a:rPr>
              <a:t>is the approximated rating matrix</a:t>
            </a:r>
          </a:p>
          <a:p>
            <a:pPr marL="0" indent="0">
              <a:buNone/>
            </a:pPr>
            <a:endParaRPr lang="en-US" sz="4200" dirty="0">
              <a:solidFill>
                <a:srgbClr val="242424"/>
              </a:solidFill>
              <a:latin typeface="Arial" panose="020B0604020202020204" pitchFamily="34" charset="0"/>
            </a:endParaRPr>
          </a:p>
          <a:p>
            <a:pPr marL="0" indent="0">
              <a:buNone/>
            </a:pPr>
            <a:endParaRPr lang="en-US" sz="4200" dirty="0">
              <a:solidFill>
                <a:srgbClr val="242424"/>
              </a:solidFill>
              <a:latin typeface="Arial" panose="020B0604020202020204" pitchFamily="34" charset="0"/>
            </a:endParaRPr>
          </a:p>
          <a:p>
            <a:pPr marL="0" indent="0">
              <a:buNone/>
            </a:pPr>
            <a:r>
              <a:rPr lang="en-US" sz="4200" dirty="0">
                <a:solidFill>
                  <a:srgbClr val="242424"/>
                </a:solidFill>
                <a:latin typeface="Arial" panose="020B0604020202020204" pitchFamily="34" charset="0"/>
              </a:rPr>
              <a:t>Now if we want to recommend products for a specific user, we will sort the predicted rates for that user and recommend 10 products with the biggest predicted rates</a:t>
            </a:r>
          </a:p>
          <a:p>
            <a:pPr marL="0" indent="0">
              <a:buNone/>
            </a:pPr>
            <a:endParaRPr lang="en-US" dirty="0">
              <a:solidFill>
                <a:srgbClr val="242424"/>
              </a:solidFill>
              <a:latin typeface="Arial" panose="020B0604020202020204" pitchFamily="34" charset="0"/>
            </a:endParaRPr>
          </a:p>
          <a:p>
            <a:pPr marL="0" indent="0">
              <a:buNone/>
            </a:pPr>
            <a:endParaRPr lang="en-US" sz="4200" dirty="0">
              <a:solidFill>
                <a:srgbClr val="242424"/>
              </a:solidFill>
              <a:latin typeface="Arial" panose="020B0604020202020204" pitchFamily="34" charset="0"/>
            </a:endParaRPr>
          </a:p>
          <a:p>
            <a:endParaRPr lang="en-US" dirty="0">
              <a:solidFill>
                <a:srgbClr val="242424"/>
              </a:solidFill>
              <a:latin typeface="Arial" panose="020B0604020202020204" pitchFamily="34" charset="0"/>
            </a:endParaRPr>
          </a:p>
          <a:p>
            <a:endParaRPr lang="en-US" dirty="0"/>
          </a:p>
        </p:txBody>
      </p:sp>
      <p:sp>
        <p:nvSpPr>
          <p:cNvPr id="2" name="Title 1">
            <a:extLst>
              <a:ext uri="{FF2B5EF4-FFF2-40B4-BE49-F238E27FC236}">
                <a16:creationId xmlns:a16="http://schemas.microsoft.com/office/drawing/2014/main" id="{3798EF7D-C888-4054-65F2-3C06658593E3}"/>
              </a:ext>
            </a:extLst>
          </p:cNvPr>
          <p:cNvSpPr>
            <a:spLocks noGrp="1"/>
          </p:cNvSpPr>
          <p:nvPr>
            <p:ph type="title"/>
          </p:nvPr>
        </p:nvSpPr>
        <p:spPr>
          <a:xfrm>
            <a:off x="1059175" y="757750"/>
            <a:ext cx="16001604" cy="1362000"/>
          </a:xfrm>
        </p:spPr>
        <p:txBody>
          <a:bodyPr/>
          <a:lstStyle/>
          <a:p>
            <a:r>
              <a:rPr lang="en-US" b="1" dirty="0">
                <a:latin typeface="+mj-lt"/>
              </a:rPr>
              <a:t>After reaching the best U and V</a:t>
            </a:r>
          </a:p>
        </p:txBody>
      </p:sp>
      <p:pic>
        <p:nvPicPr>
          <p:cNvPr id="5" name="Picture 4">
            <a:extLst>
              <a:ext uri="{FF2B5EF4-FFF2-40B4-BE49-F238E27FC236}">
                <a16:creationId xmlns:a16="http://schemas.microsoft.com/office/drawing/2014/main" id="{9C3909E5-61A9-D3B8-1B5D-19809AF0CEE9}"/>
              </a:ext>
            </a:extLst>
          </p:cNvPr>
          <p:cNvPicPr>
            <a:picLocks noChangeAspect="1"/>
          </p:cNvPicPr>
          <p:nvPr/>
        </p:nvPicPr>
        <p:blipFill>
          <a:blip r:embed="rId2"/>
          <a:stretch>
            <a:fillRect/>
          </a:stretch>
        </p:blipFill>
        <p:spPr>
          <a:xfrm>
            <a:off x="5170028" y="2962892"/>
            <a:ext cx="2511381" cy="734096"/>
          </a:xfrm>
          <a:prstGeom prst="rect">
            <a:avLst/>
          </a:prstGeom>
        </p:spPr>
      </p:pic>
    </p:spTree>
    <p:extLst>
      <p:ext uri="{BB962C8B-B14F-4D97-AF65-F5344CB8AC3E}">
        <p14:creationId xmlns:p14="http://schemas.microsoft.com/office/powerpoint/2010/main" val="916921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32771-D565-2664-BFE7-07EEB3AC7661}"/>
              </a:ext>
            </a:extLst>
          </p:cNvPr>
          <p:cNvSpPr>
            <a:spLocks noGrp="1"/>
          </p:cNvSpPr>
          <p:nvPr>
            <p:ph type="title"/>
          </p:nvPr>
        </p:nvSpPr>
        <p:spPr/>
        <p:txBody>
          <a:bodyPr wrap="square" anchor="t">
            <a:normAutofit/>
          </a:bodyPr>
          <a:lstStyle/>
          <a:p>
            <a:r>
              <a:rPr lang="en-US" dirty="0"/>
              <a:t>Pros and cons of funk </a:t>
            </a:r>
            <a:r>
              <a:rPr lang="en-US" dirty="0" err="1"/>
              <a:t>svd</a:t>
            </a:r>
            <a:endParaRPr lang="en-US" dirty="0"/>
          </a:p>
        </p:txBody>
      </p:sp>
      <p:sp>
        <p:nvSpPr>
          <p:cNvPr id="3" name="Content Placeholder 2">
            <a:extLst>
              <a:ext uri="{FF2B5EF4-FFF2-40B4-BE49-F238E27FC236}">
                <a16:creationId xmlns:a16="http://schemas.microsoft.com/office/drawing/2014/main" id="{9ECB4310-99A6-8231-76F7-B39A02FE4EA2}"/>
              </a:ext>
            </a:extLst>
          </p:cNvPr>
          <p:cNvSpPr>
            <a:spLocks noGrp="1"/>
          </p:cNvSpPr>
          <p:nvPr>
            <p:ph type="body" idx="1"/>
          </p:nvPr>
        </p:nvSpPr>
        <p:spPr/>
        <p:txBody>
          <a:bodyPr wrap="square" anchor="t">
            <a:normAutofit lnSpcReduction="10000"/>
          </a:bodyPr>
          <a:lstStyle/>
          <a:p>
            <a:r>
              <a:rPr lang="en-US" sz="3200" b="1" dirty="0">
                <a:latin typeface="+mj-lt"/>
              </a:rPr>
              <a:t>Pros:</a:t>
            </a:r>
          </a:p>
          <a:p>
            <a:pPr lvl="1"/>
            <a:r>
              <a:rPr lang="en-US" sz="3200" dirty="0">
                <a:latin typeface="+mj-lt"/>
              </a:rPr>
              <a:t>Effective personalization </a:t>
            </a:r>
          </a:p>
          <a:p>
            <a:pPr lvl="1"/>
            <a:r>
              <a:rPr lang="en-US" sz="3200" dirty="0">
                <a:latin typeface="+mj-lt"/>
              </a:rPr>
              <a:t>Scalability</a:t>
            </a:r>
          </a:p>
          <a:p>
            <a:pPr lvl="1"/>
            <a:r>
              <a:rPr lang="en-US" sz="3200" dirty="0">
                <a:latin typeface="+mj-lt"/>
              </a:rPr>
              <a:t>No need for item attributes</a:t>
            </a:r>
          </a:p>
          <a:p>
            <a:endParaRPr lang="en-US" sz="3200" dirty="0">
              <a:latin typeface="+mj-lt"/>
            </a:endParaRPr>
          </a:p>
          <a:p>
            <a:endParaRPr lang="en-US" sz="3200" dirty="0">
              <a:latin typeface="+mj-lt"/>
            </a:endParaRPr>
          </a:p>
          <a:p>
            <a:pPr marL="0" indent="0">
              <a:buNone/>
            </a:pPr>
            <a:endParaRPr lang="en-US" sz="3200" dirty="0">
              <a:latin typeface="+mj-lt"/>
            </a:endParaRPr>
          </a:p>
          <a:p>
            <a:r>
              <a:rPr lang="en-US" sz="3200" b="1" dirty="0">
                <a:latin typeface="+mj-lt"/>
              </a:rPr>
              <a:t>Cons:</a:t>
            </a:r>
          </a:p>
          <a:p>
            <a:pPr lvl="1"/>
            <a:r>
              <a:rPr lang="en-US" sz="3200" dirty="0">
                <a:latin typeface="+mj-lt"/>
              </a:rPr>
              <a:t>Cold Start Problem:</a:t>
            </a:r>
          </a:p>
          <a:p>
            <a:endParaRPr lang="en-US" sz="3200" dirty="0">
              <a:latin typeface="+mj-lt"/>
            </a:endParaRPr>
          </a:p>
          <a:p>
            <a:endParaRPr lang="en-US" dirty="0"/>
          </a:p>
        </p:txBody>
      </p:sp>
    </p:spTree>
    <p:extLst>
      <p:ext uri="{BB962C8B-B14F-4D97-AF65-F5344CB8AC3E}">
        <p14:creationId xmlns:p14="http://schemas.microsoft.com/office/powerpoint/2010/main" val="3485244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63F3-7021-1211-5EBA-72B8CB271512}"/>
              </a:ext>
            </a:extLst>
          </p:cNvPr>
          <p:cNvSpPr>
            <a:spLocks noGrp="1"/>
          </p:cNvSpPr>
          <p:nvPr>
            <p:ph type="title"/>
          </p:nvPr>
        </p:nvSpPr>
        <p:spPr>
          <a:xfrm>
            <a:off x="1316330" y="4081815"/>
            <a:ext cx="8916900" cy="1362000"/>
          </a:xfrm>
        </p:spPr>
        <p:txBody>
          <a:bodyPr anchor="ctr">
            <a:normAutofit/>
          </a:bodyPr>
          <a:lstStyle/>
          <a:p>
            <a:r>
              <a:rPr lang="en-US" b="1" dirty="0"/>
              <a:t>Cold Start Problem</a:t>
            </a:r>
          </a:p>
        </p:txBody>
      </p:sp>
    </p:spTree>
    <p:extLst>
      <p:ext uri="{BB962C8B-B14F-4D97-AF65-F5344CB8AC3E}">
        <p14:creationId xmlns:p14="http://schemas.microsoft.com/office/powerpoint/2010/main" val="302780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D1DEAD-61F8-DAC8-1F4F-CD368F8A4175}"/>
              </a:ext>
            </a:extLst>
          </p:cNvPr>
          <p:cNvSpPr>
            <a:spLocks noGrp="1"/>
          </p:cNvSpPr>
          <p:nvPr>
            <p:ph type="body" idx="1"/>
          </p:nvPr>
        </p:nvSpPr>
        <p:spPr>
          <a:xfrm>
            <a:off x="682150" y="5650492"/>
            <a:ext cx="8229600" cy="4526100"/>
          </a:xfrm>
        </p:spPr>
        <p:txBody>
          <a:bodyPr anchor="ctr">
            <a:normAutofit/>
          </a:bodyPr>
          <a:lstStyle/>
          <a:p>
            <a:r>
              <a:rPr lang="en-US" kern="100" dirty="0">
                <a:effectLst/>
                <a:latin typeface="Aptos" panose="020B0004020202020204" pitchFamily="34" charset="0"/>
                <a:ea typeface="Aptos" panose="020B0004020202020204" pitchFamily="34" charset="0"/>
                <a:cs typeface="Arial" panose="020B0604020202020204" pitchFamily="34" charset="0"/>
              </a:rPr>
              <a:t>The “cold start problem” is a common challenge that occurs in recommender systems. </a:t>
            </a:r>
            <a:endParaRPr lang="en-US" kern="100" dirty="0">
              <a:latin typeface="Aptos" panose="020B0004020202020204" pitchFamily="34" charset="0"/>
              <a:ea typeface="Aptos" panose="020B0004020202020204" pitchFamily="34" charset="0"/>
              <a:cs typeface="Arial" panose="020B0604020202020204" pitchFamily="34" charset="0"/>
            </a:endParaRPr>
          </a:p>
          <a:p>
            <a:pPr marL="82550" indent="0">
              <a:buNone/>
            </a:pPr>
            <a:endParaRPr lang="en-US" kern="100" dirty="0">
              <a:effectLst/>
              <a:latin typeface="Aptos" panose="020B0004020202020204" pitchFamily="34" charset="0"/>
              <a:ea typeface="Aptos" panose="020B0004020202020204" pitchFamily="34" charset="0"/>
              <a:cs typeface="Arial" panose="020B0604020202020204" pitchFamily="34" charset="0"/>
            </a:endParaRPr>
          </a:p>
          <a:p>
            <a:r>
              <a:rPr lang="en-US" kern="100" dirty="0">
                <a:effectLst/>
                <a:latin typeface="Aptos" panose="020B0004020202020204" pitchFamily="34" charset="0"/>
                <a:ea typeface="Aptos" panose="020B0004020202020204" pitchFamily="34" charset="0"/>
                <a:cs typeface="Arial" panose="020B0604020202020204" pitchFamily="34" charset="0"/>
              </a:rPr>
              <a:t>It refers to a situation where a system or algorithm runs into difficulties when it has little or no historical data about a user or an item. Obviously, this makes it challenging to provide relevant personalized recommendations.</a:t>
            </a:r>
          </a:p>
          <a:p>
            <a:endParaRPr lang="en-US" dirty="0"/>
          </a:p>
        </p:txBody>
      </p:sp>
      <p:sp>
        <p:nvSpPr>
          <p:cNvPr id="2" name="Title 1">
            <a:extLst>
              <a:ext uri="{FF2B5EF4-FFF2-40B4-BE49-F238E27FC236}">
                <a16:creationId xmlns:a16="http://schemas.microsoft.com/office/drawing/2014/main" id="{7B1B4FE8-B974-984F-BABF-728F5F366A9D}"/>
              </a:ext>
            </a:extLst>
          </p:cNvPr>
          <p:cNvSpPr>
            <a:spLocks noGrp="1"/>
          </p:cNvSpPr>
          <p:nvPr>
            <p:ph type="title"/>
          </p:nvPr>
        </p:nvSpPr>
        <p:spPr>
          <a:xfrm>
            <a:off x="682150" y="3078925"/>
            <a:ext cx="11264044" cy="2230494"/>
          </a:xfrm>
        </p:spPr>
        <p:txBody>
          <a:bodyPr anchor="ctr">
            <a:normAutofit fontScale="90000"/>
          </a:bodyPr>
          <a:lstStyle/>
          <a:p>
            <a:r>
              <a:rPr lang="en-US" dirty="0"/>
              <a:t>What is the cold start problem ?</a:t>
            </a:r>
          </a:p>
        </p:txBody>
      </p:sp>
    </p:spTree>
    <p:extLst>
      <p:ext uri="{BB962C8B-B14F-4D97-AF65-F5344CB8AC3E}">
        <p14:creationId xmlns:p14="http://schemas.microsoft.com/office/powerpoint/2010/main" val="1035925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4D8C6-0C5C-C46F-7221-C01EDD3AE57E}"/>
              </a:ext>
            </a:extLst>
          </p:cNvPr>
          <p:cNvSpPr>
            <a:spLocks noGrp="1"/>
          </p:cNvSpPr>
          <p:nvPr>
            <p:ph type="title"/>
          </p:nvPr>
        </p:nvSpPr>
        <p:spPr>
          <a:xfrm>
            <a:off x="1259682" y="685799"/>
            <a:ext cx="8489001" cy="2617839"/>
          </a:xfrm>
        </p:spPr>
        <p:txBody>
          <a:bodyPr wrap="square" anchor="b">
            <a:normAutofit/>
          </a:bodyPr>
          <a:lstStyle/>
          <a:p>
            <a:pPr>
              <a:lnSpc>
                <a:spcPct val="90000"/>
              </a:lnSpc>
            </a:pPr>
            <a:r>
              <a:rPr lang="en-US" sz="4400" b="1" u="sng" kern="100" dirty="0">
                <a:latin typeface="+mj-lt"/>
              </a:rPr>
              <a:t> </a:t>
            </a:r>
            <a:br>
              <a:rPr lang="en-US" sz="4400" b="1" kern="100" dirty="0">
                <a:latin typeface="+mj-lt"/>
              </a:rPr>
            </a:br>
            <a:r>
              <a:rPr lang="en-US" sz="4400" b="1" kern="100" dirty="0">
                <a:latin typeface="+mj-lt"/>
              </a:rPr>
              <a:t>WHY IS IT IMPORTANT TO ADDRESS THE COLD START PROBLEM?</a:t>
            </a:r>
            <a:endParaRPr lang="en-US" sz="4400" b="1" dirty="0">
              <a:latin typeface="+mj-lt"/>
            </a:endParaRPr>
          </a:p>
        </p:txBody>
      </p:sp>
      <p:pic>
        <p:nvPicPr>
          <p:cNvPr id="8" name="Picture 7" descr="Different coloured question marks">
            <a:extLst>
              <a:ext uri="{FF2B5EF4-FFF2-40B4-BE49-F238E27FC236}">
                <a16:creationId xmlns:a16="http://schemas.microsoft.com/office/drawing/2014/main" id="{6D4BC4D1-9D72-5DD9-6E0B-D9B7D087E242}"/>
              </a:ext>
            </a:extLst>
          </p:cNvPr>
          <p:cNvPicPr>
            <a:picLocks noChangeAspect="1"/>
          </p:cNvPicPr>
          <p:nvPr/>
        </p:nvPicPr>
        <p:blipFill rotWithShape="1">
          <a:blip r:embed="rId2"/>
          <a:srcRect l="12688" r="16074" b="1"/>
          <a:stretch/>
        </p:blipFill>
        <p:spPr>
          <a:xfrm>
            <a:off x="10382865" y="0"/>
            <a:ext cx="7905135" cy="10287000"/>
          </a:xfrm>
          <a:prstGeom prst="rect">
            <a:avLst/>
          </a:prstGeom>
          <a:noFill/>
        </p:spPr>
      </p:pic>
      <p:sp>
        <p:nvSpPr>
          <p:cNvPr id="3" name="Content Placeholder 2">
            <a:extLst>
              <a:ext uri="{FF2B5EF4-FFF2-40B4-BE49-F238E27FC236}">
                <a16:creationId xmlns:a16="http://schemas.microsoft.com/office/drawing/2014/main" id="{0AF09539-56F7-58D7-4500-EC99DDD56A5A}"/>
              </a:ext>
            </a:extLst>
          </p:cNvPr>
          <p:cNvSpPr>
            <a:spLocks noGrp="1"/>
          </p:cNvSpPr>
          <p:nvPr>
            <p:ph type="body" sz="half" idx="2"/>
          </p:nvPr>
        </p:nvSpPr>
        <p:spPr>
          <a:xfrm>
            <a:off x="1259683" y="3086100"/>
            <a:ext cx="5898356" cy="5717382"/>
          </a:xfrm>
        </p:spPr>
        <p:txBody>
          <a:bodyPr wrap="square" anchor="t">
            <a:normAutofit/>
          </a:bodyPr>
          <a:lstStyle/>
          <a:p>
            <a:pPr>
              <a:buAutoNum type="arabicPeriod"/>
            </a:pPr>
            <a:endParaRPr lang="en-US" kern="100" dirty="0"/>
          </a:p>
          <a:p>
            <a:pPr marL="0" indent="0">
              <a:buNone/>
            </a:pPr>
            <a:r>
              <a:rPr lang="en-US" b="1" kern="100" dirty="0"/>
              <a:t>1.Better user engagement.</a:t>
            </a:r>
          </a:p>
          <a:p>
            <a:pPr>
              <a:buAutoNum type="arabicPeriod"/>
            </a:pPr>
            <a:endParaRPr lang="en-US" b="1" kern="100" dirty="0"/>
          </a:p>
          <a:p>
            <a:pPr marL="0" indent="0">
              <a:buNone/>
            </a:pPr>
            <a:r>
              <a:rPr lang="en-US" b="1" kern="100" dirty="0"/>
              <a:t>2. Improved user satisfaction. </a:t>
            </a:r>
          </a:p>
          <a:p>
            <a:pPr marL="0" indent="0">
              <a:buNone/>
            </a:pPr>
            <a:endParaRPr lang="en-US" b="1" kern="100" dirty="0"/>
          </a:p>
          <a:p>
            <a:pPr marL="0" indent="0">
              <a:spcBef>
                <a:spcPts val="0"/>
              </a:spcBef>
              <a:spcAft>
                <a:spcPts val="1200"/>
              </a:spcAft>
              <a:buNone/>
              <a:tabLst>
                <a:tab pos="1771650" algn="l"/>
              </a:tabLst>
            </a:pPr>
            <a:r>
              <a:rPr lang="en-US" b="1" dirty="0"/>
              <a:t>3. Discoverability.</a:t>
            </a:r>
            <a:endParaRPr lang="en-US" b="1" kern="100" dirty="0"/>
          </a:p>
          <a:p>
            <a:pPr marL="0" indent="0">
              <a:buNone/>
            </a:pPr>
            <a:endParaRPr lang="en-US" kern="100" dirty="0"/>
          </a:p>
          <a:p>
            <a:pPr marL="0" indent="0">
              <a:buNone/>
            </a:pPr>
            <a:endParaRPr lang="en-US" kern="100" dirty="0"/>
          </a:p>
          <a:p>
            <a:pPr marL="0" indent="0">
              <a:buNone/>
            </a:pPr>
            <a:endParaRPr lang="en-US" kern="100" dirty="0"/>
          </a:p>
        </p:txBody>
      </p:sp>
    </p:spTree>
    <p:extLst>
      <p:ext uri="{BB962C8B-B14F-4D97-AF65-F5344CB8AC3E}">
        <p14:creationId xmlns:p14="http://schemas.microsoft.com/office/powerpoint/2010/main" val="3460496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CB717B-AC1B-1555-35A0-45FE2340E51F}"/>
              </a:ext>
            </a:extLst>
          </p:cNvPr>
          <p:cNvSpPr>
            <a:spLocks noGrp="1"/>
          </p:cNvSpPr>
          <p:nvPr>
            <p:ph type="body" idx="1"/>
          </p:nvPr>
        </p:nvSpPr>
        <p:spPr/>
        <p:txBody>
          <a:bodyPr>
            <a:normAutofit lnSpcReduction="10000"/>
          </a:bodyPr>
          <a:lstStyle/>
          <a:p>
            <a:pPr marL="0">
              <a:lnSpc>
                <a:spcPct val="107000"/>
              </a:lnSpc>
              <a:spcBef>
                <a:spcPts val="0"/>
              </a:spcBef>
              <a:spcAft>
                <a:spcPts val="1200"/>
              </a:spcAft>
            </a:pPr>
            <a:r>
              <a:rPr lang="en-US" kern="100" dirty="0">
                <a:latin typeface="Aptos" panose="020B0004020202020204" pitchFamily="34" charset="0"/>
                <a:ea typeface="Aptos" panose="020B0004020202020204" pitchFamily="34" charset="0"/>
                <a:cs typeface="Arial" panose="020B0604020202020204" pitchFamily="34" charset="0"/>
              </a:rPr>
              <a:t>User cold start: When a user first becomes part of a recommender system, the system has limited information about their preferences and behavior. This makes it difficult to provide personalized recommendations. </a:t>
            </a:r>
          </a:p>
          <a:p>
            <a:pPr marL="0">
              <a:lnSpc>
                <a:spcPct val="107000"/>
              </a:lnSpc>
              <a:spcBef>
                <a:spcPts val="0"/>
              </a:spcBef>
              <a:spcAft>
                <a:spcPts val="1200"/>
              </a:spcAft>
            </a:pPr>
            <a:endParaRPr lang="en-US" kern="100" dirty="0">
              <a:latin typeface="Aptos" panose="020B0004020202020204" pitchFamily="34" charset="0"/>
              <a:ea typeface="Aptos" panose="020B0004020202020204" pitchFamily="34" charset="0"/>
              <a:cs typeface="Arial" panose="020B0604020202020204" pitchFamily="34" charset="0"/>
            </a:endParaRPr>
          </a:p>
          <a:p>
            <a:pPr marL="0">
              <a:lnSpc>
                <a:spcPct val="107000"/>
              </a:lnSpc>
              <a:spcBef>
                <a:spcPts val="0"/>
              </a:spcBef>
              <a:spcAft>
                <a:spcPts val="1200"/>
              </a:spcAft>
            </a:pPr>
            <a:endParaRPr lang="en-US" kern="100" dirty="0">
              <a:latin typeface="Aptos" panose="020B0004020202020204" pitchFamily="34" charset="0"/>
              <a:ea typeface="Aptos" panose="020B0004020202020204" pitchFamily="34" charset="0"/>
              <a:cs typeface="Arial" panose="020B0604020202020204" pitchFamily="34" charset="0"/>
            </a:endParaRPr>
          </a:p>
          <a:p>
            <a:pPr marL="0">
              <a:lnSpc>
                <a:spcPct val="107000"/>
              </a:lnSpc>
              <a:spcBef>
                <a:spcPts val="0"/>
              </a:spcBef>
              <a:spcAft>
                <a:spcPts val="1200"/>
              </a:spcAft>
            </a:pPr>
            <a:r>
              <a:rPr lang="en-US" kern="100" dirty="0">
                <a:latin typeface="Aptos" panose="020B0004020202020204" pitchFamily="34" charset="0"/>
                <a:ea typeface="Aptos" panose="020B0004020202020204" pitchFamily="34" charset="0"/>
                <a:cs typeface="Arial" panose="020B0604020202020204" pitchFamily="34" charset="0"/>
              </a:rPr>
              <a:t>Item cold start: New items, such as products or content, may not have accumulated enough user interactions or ratings to generate accurate recommendations. As a result, the system may struggle to recommend these new items effectively to the users in the system.</a:t>
            </a:r>
          </a:p>
          <a:p>
            <a:endParaRPr lang="en-US" dirty="0"/>
          </a:p>
        </p:txBody>
      </p:sp>
      <p:sp>
        <p:nvSpPr>
          <p:cNvPr id="2" name="Title 1">
            <a:extLst>
              <a:ext uri="{FF2B5EF4-FFF2-40B4-BE49-F238E27FC236}">
                <a16:creationId xmlns:a16="http://schemas.microsoft.com/office/drawing/2014/main" id="{673C7418-5965-DF63-6B9A-668EF4CB49EA}"/>
              </a:ext>
            </a:extLst>
          </p:cNvPr>
          <p:cNvSpPr>
            <a:spLocks noGrp="1"/>
          </p:cNvSpPr>
          <p:nvPr>
            <p:ph type="title"/>
          </p:nvPr>
        </p:nvSpPr>
        <p:spPr/>
        <p:txBody>
          <a:bodyPr/>
          <a:lstStyle/>
          <a:p>
            <a:pPr algn="ctr"/>
            <a:r>
              <a:rPr lang="en-US" dirty="0"/>
              <a:t>Types of Cold start problem</a:t>
            </a:r>
          </a:p>
        </p:txBody>
      </p:sp>
      <p:pic>
        <p:nvPicPr>
          <p:cNvPr id="5" name="Picture 4" descr="A diagram of a problem&#10;&#10;Description automatically generated">
            <a:extLst>
              <a:ext uri="{FF2B5EF4-FFF2-40B4-BE49-F238E27FC236}">
                <a16:creationId xmlns:a16="http://schemas.microsoft.com/office/drawing/2014/main" id="{C8176D42-36FA-F046-3FE2-BA829E272C2E}"/>
              </a:ext>
            </a:extLst>
          </p:cNvPr>
          <p:cNvPicPr>
            <a:picLocks noChangeAspect="1"/>
          </p:cNvPicPr>
          <p:nvPr/>
        </p:nvPicPr>
        <p:blipFill>
          <a:blip r:embed="rId2"/>
          <a:stretch>
            <a:fillRect/>
          </a:stretch>
        </p:blipFill>
        <p:spPr>
          <a:xfrm>
            <a:off x="10058400" y="3230889"/>
            <a:ext cx="8096865" cy="3381375"/>
          </a:xfrm>
          <a:prstGeom prst="rect">
            <a:avLst/>
          </a:prstGeom>
        </p:spPr>
      </p:pic>
      <p:sp>
        <p:nvSpPr>
          <p:cNvPr id="7" name="TextBox 6">
            <a:extLst>
              <a:ext uri="{FF2B5EF4-FFF2-40B4-BE49-F238E27FC236}">
                <a16:creationId xmlns:a16="http://schemas.microsoft.com/office/drawing/2014/main" id="{4314FEDC-06E0-AC7E-C3DE-C8531BF9AE71}"/>
              </a:ext>
            </a:extLst>
          </p:cNvPr>
          <p:cNvSpPr txBox="1"/>
          <p:nvPr/>
        </p:nvSpPr>
        <p:spPr>
          <a:xfrm>
            <a:off x="9452610" y="7723404"/>
            <a:ext cx="9141714" cy="981551"/>
          </a:xfrm>
          <a:prstGeom prst="rect">
            <a:avLst/>
          </a:prstGeom>
          <a:noFill/>
        </p:spPr>
        <p:txBody>
          <a:bodyPr wrap="square">
            <a:spAutoFit/>
          </a:bodyPr>
          <a:lstStyle/>
          <a:p>
            <a:pPr>
              <a:lnSpc>
                <a:spcPct val="107000"/>
              </a:lnSpc>
              <a:spcAft>
                <a:spcPts val="1200"/>
              </a:spcAft>
              <a:buClrTx/>
              <a:tabLst>
                <a:tab pos="1771650" algn="l"/>
              </a:tabLst>
            </a:pP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In our Project we will focus on solving the user cold start problem [There is no new items will be added]</a:t>
            </a:r>
            <a:endParaRPr lang="en-US" sz="1575" kern="100" dirty="0">
              <a:solidFill>
                <a:prstClr val="black"/>
              </a:solidFill>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818506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F64D-A4A5-0CAE-07B5-099DF6719A45}"/>
              </a:ext>
            </a:extLst>
          </p:cNvPr>
          <p:cNvSpPr>
            <a:spLocks noGrp="1"/>
          </p:cNvSpPr>
          <p:nvPr>
            <p:ph type="title"/>
          </p:nvPr>
        </p:nvSpPr>
        <p:spPr>
          <a:xfrm>
            <a:off x="764207" y="-141901"/>
            <a:ext cx="16402915" cy="1362000"/>
          </a:xfrm>
        </p:spPr>
        <p:txBody>
          <a:bodyPr>
            <a:noAutofit/>
          </a:bodyPr>
          <a:lstStyle/>
          <a:p>
            <a:br>
              <a:rPr lang="en-US" sz="6000" kern="100" dirty="0">
                <a:latin typeface="Aptos" panose="020B0004020202020204" pitchFamily="34" charset="0"/>
                <a:ea typeface="Aptos" panose="020B0004020202020204" pitchFamily="34" charset="0"/>
                <a:cs typeface="Arial" panose="020B0604020202020204" pitchFamily="34" charset="0"/>
              </a:rPr>
            </a:br>
            <a:r>
              <a:rPr lang="en-US" sz="6000" kern="100" dirty="0">
                <a:latin typeface="Aptos" panose="020B0004020202020204" pitchFamily="34" charset="0"/>
                <a:ea typeface="Aptos" panose="020B0004020202020204" pitchFamily="34" charset="0"/>
                <a:cs typeface="Arial" panose="020B0604020202020204" pitchFamily="34" charset="0"/>
              </a:rPr>
              <a:t>How to solve the cold start problem with respect to our needs </a:t>
            </a:r>
            <a:endParaRPr lang="en-US" sz="6000" dirty="0"/>
          </a:p>
        </p:txBody>
      </p:sp>
      <p:pic>
        <p:nvPicPr>
          <p:cNvPr id="5" name="Picture 4">
            <a:extLst>
              <a:ext uri="{FF2B5EF4-FFF2-40B4-BE49-F238E27FC236}">
                <a16:creationId xmlns:a16="http://schemas.microsoft.com/office/drawing/2014/main" id="{506C6B67-7EED-D4BE-6346-11E98641CE8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57013" y="2965443"/>
            <a:ext cx="12359975" cy="5333715"/>
          </a:xfrm>
          <a:prstGeom prst="rect">
            <a:avLst/>
          </a:prstGeom>
          <a:noFill/>
          <a:ln>
            <a:noFill/>
          </a:ln>
        </p:spPr>
      </p:pic>
    </p:spTree>
    <p:extLst>
      <p:ext uri="{BB962C8B-B14F-4D97-AF65-F5344CB8AC3E}">
        <p14:creationId xmlns:p14="http://schemas.microsoft.com/office/powerpoint/2010/main" val="2351195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53C6F32-2D52-40FC-6983-54720818A7BF}"/>
              </a:ext>
            </a:extLst>
          </p:cNvPr>
          <p:cNvSpPr>
            <a:spLocks noGrp="1"/>
          </p:cNvSpPr>
          <p:nvPr>
            <p:ph type="body" idx="1"/>
          </p:nvPr>
        </p:nvSpPr>
        <p:spPr/>
        <p:txBody>
          <a:bodyPr vert="horz" lIns="91440" tIns="45720" rIns="91440" bIns="45720" rtlCol="0">
            <a:normAutofit/>
          </a:bodyPr>
          <a:lstStyle/>
          <a:p>
            <a:pPr marL="0" indent="0" defTabSz="457200">
              <a:spcBef>
                <a:spcPts val="1000"/>
              </a:spcBef>
            </a:pPr>
            <a:r>
              <a:rPr lang="en-US" dirty="0"/>
              <a:t>To solve the user cold start problem specifically, the focus is on generating relevant recommendations for new users who have limited or no historical interaction data</a:t>
            </a:r>
          </a:p>
        </p:txBody>
      </p:sp>
      <p:sp>
        <p:nvSpPr>
          <p:cNvPr id="2" name="Title 1">
            <a:extLst>
              <a:ext uri="{FF2B5EF4-FFF2-40B4-BE49-F238E27FC236}">
                <a16:creationId xmlns:a16="http://schemas.microsoft.com/office/drawing/2014/main" id="{06A405F6-1849-FFF5-1ABE-98D1C8D375E0}"/>
              </a:ext>
            </a:extLst>
          </p:cNvPr>
          <p:cNvSpPr>
            <a:spLocks noGrp="1"/>
          </p:cNvSpPr>
          <p:nvPr>
            <p:ph type="title"/>
          </p:nvPr>
        </p:nvSpPr>
        <p:spPr>
          <a:xfrm>
            <a:off x="6234200" y="1727525"/>
            <a:ext cx="12728357" cy="1362000"/>
          </a:xfrm>
        </p:spPr>
        <p:txBody>
          <a:bodyPr vert="horz" lIns="91440" tIns="45720" rIns="91440" bIns="45720" rtlCol="0" anchor="ctr">
            <a:normAutofit/>
          </a:bodyPr>
          <a:lstStyle/>
          <a:p>
            <a:pPr defTabSz="457200"/>
            <a:r>
              <a:rPr lang="en-US" sz="3200" dirty="0"/>
              <a:t>There is many strategies to solve the cold start problem. </a:t>
            </a:r>
          </a:p>
        </p:txBody>
      </p:sp>
      <p:pic>
        <p:nvPicPr>
          <p:cNvPr id="10" name="Picture 9" descr="A diagram of a company&#10;&#10;Description automatically generated with medium confidence">
            <a:extLst>
              <a:ext uri="{FF2B5EF4-FFF2-40B4-BE49-F238E27FC236}">
                <a16:creationId xmlns:a16="http://schemas.microsoft.com/office/drawing/2014/main" id="{87704C54-3462-EEB4-D71E-373635E75518}"/>
              </a:ext>
            </a:extLst>
          </p:cNvPr>
          <p:cNvPicPr>
            <a:picLocks noChangeAspect="1"/>
          </p:cNvPicPr>
          <p:nvPr/>
        </p:nvPicPr>
        <p:blipFill>
          <a:blip r:embed="rId2"/>
          <a:stretch>
            <a:fillRect/>
          </a:stretch>
        </p:blipFill>
        <p:spPr>
          <a:xfrm>
            <a:off x="223802" y="3352375"/>
            <a:ext cx="6904121" cy="3607403"/>
          </a:xfrm>
          <a:prstGeom prst="rect">
            <a:avLst/>
          </a:prstGeom>
        </p:spPr>
      </p:pic>
    </p:spTree>
    <p:extLst>
      <p:ext uri="{BB962C8B-B14F-4D97-AF65-F5344CB8AC3E}">
        <p14:creationId xmlns:p14="http://schemas.microsoft.com/office/powerpoint/2010/main" val="485387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4705B-A001-BA18-416F-E9D648508096}"/>
              </a:ext>
            </a:extLst>
          </p:cNvPr>
          <p:cNvSpPr>
            <a:spLocks noGrp="1"/>
          </p:cNvSpPr>
          <p:nvPr>
            <p:ph type="title"/>
          </p:nvPr>
        </p:nvSpPr>
        <p:spPr>
          <a:xfrm>
            <a:off x="756573" y="718377"/>
            <a:ext cx="16774854" cy="1887696"/>
          </a:xfrm>
        </p:spPr>
        <p:txBody>
          <a:bodyPr wrap="square" anchor="t">
            <a:normAutofit/>
          </a:bodyPr>
          <a:lstStyle/>
          <a:p>
            <a:r>
              <a:rPr lang="en-US" b="1" dirty="0"/>
              <a:t>What is recommendation system?</a:t>
            </a:r>
          </a:p>
        </p:txBody>
      </p:sp>
      <p:sp>
        <p:nvSpPr>
          <p:cNvPr id="3" name="Content Placeholder 2">
            <a:extLst>
              <a:ext uri="{FF2B5EF4-FFF2-40B4-BE49-F238E27FC236}">
                <a16:creationId xmlns:a16="http://schemas.microsoft.com/office/drawing/2014/main" id="{A077BCA6-6FBC-9F4A-7529-9D23212BF787}"/>
              </a:ext>
            </a:extLst>
          </p:cNvPr>
          <p:cNvSpPr>
            <a:spLocks noGrp="1"/>
          </p:cNvSpPr>
          <p:nvPr>
            <p:ph type="body" idx="1"/>
          </p:nvPr>
        </p:nvSpPr>
        <p:spPr>
          <a:xfrm>
            <a:off x="756573" y="4066098"/>
            <a:ext cx="14261262" cy="5469948"/>
          </a:xfrm>
        </p:spPr>
        <p:txBody>
          <a:bodyPr wrap="square" anchor="t">
            <a:normAutofit/>
          </a:bodyPr>
          <a:lstStyle/>
          <a:p>
            <a:r>
              <a:rPr lang="en-GB" sz="2800" b="1" dirty="0"/>
              <a:t>Recommender systems </a:t>
            </a:r>
            <a:r>
              <a:rPr lang="en-GB" sz="2800" dirty="0"/>
              <a:t>are sophisticated algorithms designed to provide product- relevant suggestions to users. </a:t>
            </a:r>
          </a:p>
          <a:p>
            <a:pPr marL="19050" indent="0">
              <a:buNone/>
            </a:pPr>
            <a:endParaRPr lang="en-GB" sz="2800" dirty="0"/>
          </a:p>
          <a:p>
            <a:r>
              <a:rPr lang="en-GB" sz="2800" dirty="0"/>
              <a:t>Recommender systems play a paramount role in enhancing user experiences on   various online platforms, including e-commerce websites, and social media.  </a:t>
            </a:r>
          </a:p>
          <a:p>
            <a:pPr marL="19050" indent="0">
              <a:buNone/>
            </a:pPr>
            <a:endParaRPr lang="en-GB" sz="2800" dirty="0"/>
          </a:p>
          <a:p>
            <a:r>
              <a:rPr lang="en-GB" sz="2800" dirty="0"/>
              <a:t>Essentially, recommender systems aim to </a:t>
            </a:r>
            <a:r>
              <a:rPr lang="en-GB" sz="2800" dirty="0" err="1"/>
              <a:t>analyze</a:t>
            </a:r>
            <a:r>
              <a:rPr lang="en-GB" sz="2800" dirty="0"/>
              <a:t> user data and </a:t>
            </a:r>
            <a:r>
              <a:rPr lang="en-GB" sz="2800" dirty="0" err="1"/>
              <a:t>behavior</a:t>
            </a:r>
            <a:r>
              <a:rPr lang="en-GB" sz="2800" dirty="0"/>
              <a:t> to make  tailored recommendations.</a:t>
            </a:r>
          </a:p>
          <a:p>
            <a:endParaRPr lang="en-US" dirty="0"/>
          </a:p>
        </p:txBody>
      </p:sp>
    </p:spTree>
    <p:extLst>
      <p:ext uri="{BB962C8B-B14F-4D97-AF65-F5344CB8AC3E}">
        <p14:creationId xmlns:p14="http://schemas.microsoft.com/office/powerpoint/2010/main" val="491392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DA36F458-C485-3505-2F96-AA5654D2A5FF}"/>
              </a:ext>
            </a:extLst>
          </p:cNvPr>
          <p:cNvSpPr>
            <a:spLocks noGrp="1"/>
          </p:cNvSpPr>
          <p:nvPr>
            <p:ph type="body" idx="1"/>
          </p:nvPr>
        </p:nvSpPr>
        <p:spPr>
          <a:xfrm>
            <a:off x="1236838" y="1171750"/>
            <a:ext cx="13168710" cy="6728065"/>
          </a:xfrm>
        </p:spPr>
        <p:txBody>
          <a:bodyPr>
            <a:normAutofit fontScale="25000" lnSpcReduction="20000"/>
          </a:bodyPr>
          <a:lstStyle/>
          <a:p>
            <a:pPr marL="685800" indent="-685800" algn="l">
              <a:buFont typeface="Wingdings" panose="05000000000000000000" pitchFamily="2" charset="2"/>
              <a:buChar char="q"/>
            </a:pPr>
            <a:r>
              <a:rPr lang="en-US" sz="8600" dirty="0">
                <a:latin typeface="Arial" panose="020B0604020202020204" pitchFamily="34" charset="0"/>
                <a:cs typeface="Arial" panose="020B0604020202020204" pitchFamily="34" charset="0"/>
              </a:rPr>
              <a:t>Demographic-Based Recommendations :</a:t>
            </a:r>
          </a:p>
          <a:p>
            <a:pPr lvl="1">
              <a:lnSpc>
                <a:spcPct val="107000"/>
              </a:lnSpc>
              <a:spcBef>
                <a:spcPts val="0"/>
              </a:spcBef>
              <a:spcAft>
                <a:spcPts val="1200"/>
              </a:spcAft>
              <a:tabLst>
                <a:tab pos="1771650" algn="l"/>
              </a:tabLst>
            </a:pPr>
            <a:r>
              <a:rPr lang="en-US" sz="8600" b="1" kern="100" dirty="0">
                <a:latin typeface="Arial" panose="020B0604020202020204" pitchFamily="34" charset="0"/>
                <a:ea typeface="Aptos" panose="020B0004020202020204" pitchFamily="34" charset="0"/>
                <a:cs typeface="Arial" panose="020B0604020202020204" pitchFamily="34" charset="0"/>
              </a:rPr>
              <a:t>Recommend items based on the user's age, gender, location, etc.</a:t>
            </a:r>
          </a:p>
          <a:p>
            <a:pPr marL="514350" indent="-514350" algn="l">
              <a:lnSpc>
                <a:spcPct val="107000"/>
              </a:lnSpc>
              <a:spcBef>
                <a:spcPts val="0"/>
              </a:spcBef>
              <a:spcAft>
                <a:spcPts val="1200"/>
              </a:spcAft>
              <a:buFont typeface="Wingdings" panose="05000000000000000000" pitchFamily="2" charset="2"/>
              <a:buChar char="v"/>
              <a:tabLst>
                <a:tab pos="1771650" algn="l"/>
              </a:tabLst>
            </a:pPr>
            <a:r>
              <a:rPr lang="en-US" sz="8600" b="1" kern="100" dirty="0">
                <a:effectLst/>
                <a:latin typeface="Arial" panose="020B0604020202020204" pitchFamily="34" charset="0"/>
                <a:ea typeface="Aptos" panose="020B0004020202020204" pitchFamily="34" charset="0"/>
                <a:cs typeface="Arial" panose="020B0604020202020204" pitchFamily="34" charset="0"/>
              </a:rPr>
              <a:t>Advantages</a:t>
            </a:r>
            <a:r>
              <a:rPr lang="en-US" sz="8600" b="1" kern="100" dirty="0">
                <a:latin typeface="Arial" panose="020B0604020202020204" pitchFamily="34" charset="0"/>
                <a:ea typeface="Aptos" panose="020B0004020202020204" pitchFamily="34" charset="0"/>
                <a:cs typeface="Arial" panose="020B0604020202020204" pitchFamily="34" charset="0"/>
              </a:rPr>
              <a:t> : </a:t>
            </a:r>
          </a:p>
          <a:p>
            <a:pPr lvl="1">
              <a:lnSpc>
                <a:spcPct val="107000"/>
              </a:lnSpc>
              <a:spcBef>
                <a:spcPts val="0"/>
              </a:spcBef>
              <a:spcAft>
                <a:spcPts val="1200"/>
              </a:spcAft>
              <a:tabLst>
                <a:tab pos="1771650" algn="l"/>
              </a:tabLst>
            </a:pPr>
            <a:r>
              <a:rPr lang="en-US" sz="8600" b="1" kern="100" dirty="0">
                <a:latin typeface="Arial" panose="020B0604020202020204" pitchFamily="34" charset="0"/>
                <a:ea typeface="Aptos" panose="020B0004020202020204" pitchFamily="34" charset="0"/>
                <a:cs typeface="Arial" panose="020B0604020202020204" pitchFamily="34" charset="0"/>
              </a:rPr>
              <a:t> Provides a starting point for recommendations when no interaction data is available. </a:t>
            </a:r>
          </a:p>
          <a:p>
            <a:pPr marL="514350" indent="-514350" algn="l">
              <a:lnSpc>
                <a:spcPct val="107000"/>
              </a:lnSpc>
              <a:spcBef>
                <a:spcPts val="0"/>
              </a:spcBef>
              <a:spcAft>
                <a:spcPts val="1200"/>
              </a:spcAft>
              <a:buFont typeface="Wingdings" panose="05000000000000000000" pitchFamily="2" charset="2"/>
              <a:buChar char="v"/>
              <a:tabLst>
                <a:tab pos="1771650" algn="l"/>
              </a:tabLst>
            </a:pPr>
            <a:r>
              <a:rPr lang="en-US" sz="8600" b="1" kern="100" dirty="0">
                <a:effectLst/>
                <a:latin typeface="Arial" panose="020B0604020202020204" pitchFamily="34" charset="0"/>
                <a:ea typeface="Aptos" panose="020B0004020202020204" pitchFamily="34" charset="0"/>
                <a:cs typeface="Arial" panose="020B0604020202020204" pitchFamily="34" charset="0"/>
              </a:rPr>
              <a:t>Disadvantages</a:t>
            </a:r>
            <a:r>
              <a:rPr lang="en-US" sz="8600" b="1" kern="100" dirty="0">
                <a:latin typeface="Arial" panose="020B0604020202020204" pitchFamily="34" charset="0"/>
                <a:ea typeface="Aptos" panose="020B0004020202020204" pitchFamily="34" charset="0"/>
                <a:cs typeface="Arial" panose="020B0604020202020204" pitchFamily="34" charset="0"/>
              </a:rPr>
              <a:t>:</a:t>
            </a:r>
          </a:p>
          <a:p>
            <a:pPr lvl="1">
              <a:lnSpc>
                <a:spcPct val="107000"/>
              </a:lnSpc>
              <a:spcBef>
                <a:spcPts val="0"/>
              </a:spcBef>
              <a:spcAft>
                <a:spcPts val="1200"/>
              </a:spcAft>
              <a:tabLst>
                <a:tab pos="1771650" algn="l"/>
              </a:tabLst>
            </a:pPr>
            <a:r>
              <a:rPr lang="en-US" sz="8600" b="1" kern="100" dirty="0">
                <a:latin typeface="Arial" panose="020B0604020202020204" pitchFamily="34" charset="0"/>
                <a:ea typeface="Aptos" panose="020B0004020202020204" pitchFamily="34" charset="0"/>
                <a:cs typeface="Arial" panose="020B0604020202020204" pitchFamily="34" charset="0"/>
              </a:rPr>
              <a:t> Risks stereotyping .</a:t>
            </a:r>
          </a:p>
          <a:p>
            <a:pPr lvl="1">
              <a:lnSpc>
                <a:spcPct val="107000"/>
              </a:lnSpc>
              <a:spcBef>
                <a:spcPts val="0"/>
              </a:spcBef>
              <a:spcAft>
                <a:spcPts val="1200"/>
              </a:spcAft>
              <a:tabLst>
                <a:tab pos="1771650" algn="l"/>
              </a:tabLst>
            </a:pPr>
            <a:r>
              <a:rPr lang="en-US" sz="8600" b="1" kern="100" dirty="0">
                <a:latin typeface="Arial" panose="020B0604020202020204" pitchFamily="34" charset="0"/>
                <a:ea typeface="Aptos" panose="020B0004020202020204" pitchFamily="34" charset="0"/>
                <a:cs typeface="Arial" panose="020B0604020202020204" pitchFamily="34" charset="0"/>
              </a:rPr>
              <a:t> Privacy concerns .</a:t>
            </a:r>
          </a:p>
          <a:p>
            <a:pPr marL="514350" indent="-514350" algn="l">
              <a:lnSpc>
                <a:spcPct val="107000"/>
              </a:lnSpc>
              <a:spcBef>
                <a:spcPts val="0"/>
              </a:spcBef>
              <a:spcAft>
                <a:spcPts val="1200"/>
              </a:spcAft>
              <a:buFont typeface="Wingdings" panose="05000000000000000000" pitchFamily="2" charset="2"/>
              <a:buChar char="q"/>
              <a:tabLst>
                <a:tab pos="1771650" algn="l"/>
              </a:tabLst>
            </a:pPr>
            <a:r>
              <a:rPr lang="en-US" sz="8600" b="1" kern="100" dirty="0">
                <a:effectLst/>
                <a:latin typeface="Arial" panose="020B0604020202020204" pitchFamily="34" charset="0"/>
                <a:ea typeface="Aptos" panose="020B0004020202020204" pitchFamily="34" charset="0"/>
                <a:cs typeface="Arial" panose="020B0604020202020204" pitchFamily="34" charset="0"/>
              </a:rPr>
              <a:t>Cross-Domain Recommendation :</a:t>
            </a:r>
            <a:endParaRPr lang="en-US" sz="8600" b="1" kern="100" dirty="0">
              <a:latin typeface="Arial" panose="020B0604020202020204" pitchFamily="34" charset="0"/>
              <a:ea typeface="Aptos" panose="020B0004020202020204" pitchFamily="34" charset="0"/>
              <a:cs typeface="Arial" panose="020B0604020202020204" pitchFamily="34" charset="0"/>
            </a:endParaRPr>
          </a:p>
          <a:p>
            <a:pPr lvl="1">
              <a:lnSpc>
                <a:spcPct val="107000"/>
              </a:lnSpc>
              <a:spcBef>
                <a:spcPts val="0"/>
              </a:spcBef>
              <a:spcAft>
                <a:spcPts val="1200"/>
              </a:spcAft>
              <a:tabLst>
                <a:tab pos="1771650" algn="l"/>
              </a:tabLst>
            </a:pPr>
            <a:r>
              <a:rPr lang="en-US" sz="8600" b="1" kern="100" dirty="0">
                <a:latin typeface="Arial" panose="020B0604020202020204" pitchFamily="34" charset="0"/>
                <a:ea typeface="Aptos" panose="020B0004020202020204" pitchFamily="34" charset="0"/>
                <a:cs typeface="Arial" panose="020B0604020202020204" pitchFamily="34" charset="0"/>
              </a:rPr>
              <a:t>Use data from other domains (e.g., a user's movie preferences to recommend books).</a:t>
            </a:r>
          </a:p>
          <a:p>
            <a:pPr marL="514350" indent="-514350" algn="l">
              <a:lnSpc>
                <a:spcPct val="107000"/>
              </a:lnSpc>
              <a:spcBef>
                <a:spcPts val="0"/>
              </a:spcBef>
              <a:spcAft>
                <a:spcPts val="1200"/>
              </a:spcAft>
              <a:buFont typeface="Wingdings" panose="05000000000000000000" pitchFamily="2" charset="2"/>
              <a:buChar char="v"/>
              <a:tabLst>
                <a:tab pos="1771650" algn="l"/>
              </a:tabLst>
            </a:pPr>
            <a:r>
              <a:rPr lang="en-US" sz="8600" b="1" kern="100" dirty="0">
                <a:effectLst/>
                <a:latin typeface="Arial" panose="020B0604020202020204" pitchFamily="34" charset="0"/>
                <a:ea typeface="Aptos" panose="020B0004020202020204" pitchFamily="34" charset="0"/>
                <a:cs typeface="Arial" panose="020B0604020202020204" pitchFamily="34" charset="0"/>
              </a:rPr>
              <a:t>Advantages</a:t>
            </a:r>
            <a:r>
              <a:rPr lang="en-US" sz="8600" b="1" kern="100" dirty="0">
                <a:latin typeface="Arial" panose="020B0604020202020204" pitchFamily="34" charset="0"/>
                <a:ea typeface="Aptos" panose="020B0004020202020204" pitchFamily="34" charset="0"/>
                <a:cs typeface="Arial" panose="020B0604020202020204" pitchFamily="34" charset="0"/>
              </a:rPr>
              <a:t>:</a:t>
            </a:r>
          </a:p>
          <a:p>
            <a:pPr lvl="1">
              <a:lnSpc>
                <a:spcPct val="107000"/>
              </a:lnSpc>
              <a:spcBef>
                <a:spcPts val="0"/>
              </a:spcBef>
              <a:spcAft>
                <a:spcPts val="1200"/>
              </a:spcAft>
              <a:tabLst>
                <a:tab pos="1771650" algn="l"/>
              </a:tabLst>
            </a:pPr>
            <a:r>
              <a:rPr lang="en-US" sz="8600" b="1" kern="100" dirty="0">
                <a:latin typeface="Arial" panose="020B0604020202020204" pitchFamily="34" charset="0"/>
                <a:ea typeface="Aptos" panose="020B0004020202020204" pitchFamily="34" charset="0"/>
                <a:cs typeface="Arial" panose="020B0604020202020204" pitchFamily="34" charset="0"/>
              </a:rPr>
              <a:t> Utilizes existing data from different domains to infer preferences.</a:t>
            </a:r>
          </a:p>
          <a:p>
            <a:pPr lvl="1">
              <a:lnSpc>
                <a:spcPct val="107000"/>
              </a:lnSpc>
              <a:spcBef>
                <a:spcPts val="0"/>
              </a:spcBef>
              <a:spcAft>
                <a:spcPts val="1200"/>
              </a:spcAft>
              <a:tabLst>
                <a:tab pos="1771650" algn="l"/>
              </a:tabLst>
            </a:pPr>
            <a:r>
              <a:rPr lang="en-US" sz="8600" b="1" kern="100" dirty="0">
                <a:latin typeface="Arial" panose="020B0604020202020204" pitchFamily="34" charset="0"/>
                <a:ea typeface="Aptos" panose="020B0004020202020204" pitchFamily="34" charset="0"/>
                <a:cs typeface="Arial" panose="020B0604020202020204" pitchFamily="34" charset="0"/>
              </a:rPr>
              <a:t>Provides a richer data set for making recommendations.</a:t>
            </a:r>
          </a:p>
          <a:p>
            <a:pPr marL="514350" indent="-514350" algn="l">
              <a:lnSpc>
                <a:spcPct val="107000"/>
              </a:lnSpc>
              <a:spcBef>
                <a:spcPts val="0"/>
              </a:spcBef>
              <a:spcAft>
                <a:spcPts val="1200"/>
              </a:spcAft>
              <a:buFont typeface="Wingdings" panose="05000000000000000000" pitchFamily="2" charset="2"/>
              <a:buChar char="v"/>
              <a:tabLst>
                <a:tab pos="1771650" algn="l"/>
              </a:tabLst>
            </a:pPr>
            <a:r>
              <a:rPr lang="en-US" sz="8600" b="1" kern="100" dirty="0">
                <a:effectLst/>
                <a:latin typeface="Arial" panose="020B0604020202020204" pitchFamily="34" charset="0"/>
                <a:ea typeface="Aptos" panose="020B0004020202020204" pitchFamily="34" charset="0"/>
                <a:cs typeface="Arial" panose="020B0604020202020204" pitchFamily="34" charset="0"/>
              </a:rPr>
              <a:t>Disadvantages</a:t>
            </a:r>
            <a:r>
              <a:rPr lang="en-US" sz="8600" b="1" kern="100" dirty="0">
                <a:latin typeface="Arial" panose="020B0604020202020204" pitchFamily="34" charset="0"/>
                <a:ea typeface="Aptos" panose="020B0004020202020204" pitchFamily="34" charset="0"/>
                <a:cs typeface="Arial" panose="020B0604020202020204" pitchFamily="34" charset="0"/>
              </a:rPr>
              <a:t>:</a:t>
            </a:r>
          </a:p>
          <a:p>
            <a:pPr lvl="1">
              <a:lnSpc>
                <a:spcPct val="107000"/>
              </a:lnSpc>
              <a:spcBef>
                <a:spcPts val="0"/>
              </a:spcBef>
              <a:spcAft>
                <a:spcPts val="1200"/>
              </a:spcAft>
              <a:tabLst>
                <a:tab pos="1771650" algn="l"/>
              </a:tabLst>
            </a:pPr>
            <a:r>
              <a:rPr lang="en-US" sz="8600" b="1" kern="100" dirty="0">
                <a:latin typeface="Arial" panose="020B0604020202020204" pitchFamily="34" charset="0"/>
                <a:ea typeface="Aptos" panose="020B0004020202020204" pitchFamily="34" charset="0"/>
                <a:cs typeface="Arial" panose="020B0604020202020204" pitchFamily="34" charset="0"/>
              </a:rPr>
              <a:t>Data integration .</a:t>
            </a:r>
          </a:p>
          <a:p>
            <a:pPr algn="l">
              <a:lnSpc>
                <a:spcPct val="107000"/>
              </a:lnSpc>
              <a:spcBef>
                <a:spcPts val="0"/>
              </a:spcBef>
              <a:spcAft>
                <a:spcPts val="1200"/>
              </a:spcAft>
              <a:tabLst>
                <a:tab pos="1771650" algn="l"/>
              </a:tabLst>
            </a:pPr>
            <a:endParaRPr lang="en-US" dirty="0"/>
          </a:p>
          <a:p>
            <a:pPr algn="l">
              <a:lnSpc>
                <a:spcPct val="107000"/>
              </a:lnSpc>
              <a:spcBef>
                <a:spcPts val="0"/>
              </a:spcBef>
              <a:spcAft>
                <a:spcPts val="1200"/>
              </a:spcAft>
              <a:tabLst>
                <a:tab pos="1771650" algn="l"/>
              </a:tabLst>
            </a:pPr>
            <a:endParaRPr lang="en-US" dirty="0"/>
          </a:p>
          <a:p>
            <a:pPr algn="l"/>
            <a:endParaRPr lang="en-US" dirty="0"/>
          </a:p>
          <a:p>
            <a:pPr algn="l"/>
            <a:endParaRPr lang="en-US" dirty="0"/>
          </a:p>
        </p:txBody>
      </p:sp>
    </p:spTree>
    <p:extLst>
      <p:ext uri="{BB962C8B-B14F-4D97-AF65-F5344CB8AC3E}">
        <p14:creationId xmlns:p14="http://schemas.microsoft.com/office/powerpoint/2010/main" val="2636591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FEBFC7-3475-1350-4F50-05E8EA9C5023}"/>
              </a:ext>
            </a:extLst>
          </p:cNvPr>
          <p:cNvSpPr>
            <a:spLocks noGrp="1"/>
          </p:cNvSpPr>
          <p:nvPr>
            <p:ph type="body" idx="1"/>
          </p:nvPr>
        </p:nvSpPr>
        <p:spPr/>
        <p:txBody>
          <a:bodyPr>
            <a:normAutofit fontScale="85000" lnSpcReduction="20000"/>
          </a:bodyPr>
          <a:lstStyle/>
          <a:p>
            <a:pPr algn="just">
              <a:lnSpc>
                <a:spcPct val="107000"/>
              </a:lnSpc>
              <a:spcBef>
                <a:spcPts val="0"/>
              </a:spcBef>
              <a:spcAft>
                <a:spcPts val="1200"/>
              </a:spcAft>
              <a:buFont typeface="Wingdings" panose="05000000000000000000" pitchFamily="2" charset="2"/>
              <a:buChar char="q"/>
              <a:tabLst>
                <a:tab pos="1771650" algn="l"/>
              </a:tabLst>
            </a:pPr>
            <a:r>
              <a:rPr lang="en-US" kern="100" dirty="0">
                <a:latin typeface="Aptos" panose="020B0004020202020204" pitchFamily="34" charset="0"/>
                <a:ea typeface="Aptos" panose="020B0004020202020204" pitchFamily="34" charset="0"/>
                <a:cs typeface="Arial" panose="020B0604020202020204" pitchFamily="34" charset="0"/>
              </a:rPr>
              <a:t> </a:t>
            </a:r>
            <a:r>
              <a:rPr lang="en-US" sz="3900" kern="100" dirty="0">
                <a:latin typeface="Aptos" panose="020B0004020202020204" pitchFamily="34" charset="0"/>
                <a:ea typeface="Aptos" panose="020B0004020202020204" pitchFamily="34" charset="0"/>
                <a:cs typeface="Arial" panose="020B0604020202020204" pitchFamily="34" charset="0"/>
              </a:rPr>
              <a:t>Non-personalized recommendations </a:t>
            </a:r>
          </a:p>
          <a:p>
            <a:pPr algn="just">
              <a:lnSpc>
                <a:spcPct val="107000"/>
              </a:lnSpc>
              <a:spcBef>
                <a:spcPts val="0"/>
              </a:spcBef>
              <a:spcAft>
                <a:spcPts val="1200"/>
              </a:spcAft>
              <a:buFont typeface="Wingdings" panose="05000000000000000000" pitchFamily="2" charset="2"/>
              <a:buChar char="v"/>
              <a:tabLst>
                <a:tab pos="1771650" algn="l"/>
              </a:tabLst>
            </a:pPr>
            <a:r>
              <a:rPr lang="en-US" sz="3900" kern="100" dirty="0">
                <a:latin typeface="Aptos" panose="020B0004020202020204" pitchFamily="34" charset="0"/>
                <a:ea typeface="Aptos" panose="020B0004020202020204" pitchFamily="34" charset="0"/>
                <a:cs typeface="Arial" panose="020B0604020202020204" pitchFamily="34" charset="0"/>
              </a:rPr>
              <a:t>Advantages</a:t>
            </a:r>
            <a:r>
              <a:rPr lang="en-US" kern="100" dirty="0">
                <a:latin typeface="Aptos" panose="020B0004020202020204" pitchFamily="34" charset="0"/>
                <a:ea typeface="Aptos" panose="020B0004020202020204" pitchFamily="34" charset="0"/>
                <a:cs typeface="Arial" panose="020B0604020202020204" pitchFamily="34" charset="0"/>
              </a:rPr>
              <a:t>:</a:t>
            </a:r>
          </a:p>
          <a:p>
            <a:pPr marL="457200" lvl="1" indent="0" algn="just">
              <a:lnSpc>
                <a:spcPct val="107000"/>
              </a:lnSpc>
              <a:spcBef>
                <a:spcPts val="0"/>
              </a:spcBef>
              <a:spcAft>
                <a:spcPts val="1200"/>
              </a:spcAft>
              <a:buNone/>
              <a:tabLst>
                <a:tab pos="1771650" algn="l"/>
              </a:tabLst>
            </a:pPr>
            <a:r>
              <a:rPr lang="en-US" kern="100" dirty="0">
                <a:latin typeface="Aptos" panose="020B0004020202020204" pitchFamily="34" charset="0"/>
                <a:ea typeface="Aptos" panose="020B0004020202020204" pitchFamily="34" charset="0"/>
                <a:cs typeface="Arial" panose="020B0604020202020204" pitchFamily="34" charset="0"/>
              </a:rPr>
              <a:t>- Immediate Recommendations</a:t>
            </a:r>
          </a:p>
          <a:p>
            <a:pPr marL="457200" lvl="1" indent="0" algn="just">
              <a:lnSpc>
                <a:spcPct val="107000"/>
              </a:lnSpc>
              <a:spcBef>
                <a:spcPts val="0"/>
              </a:spcBef>
              <a:spcAft>
                <a:spcPts val="1200"/>
              </a:spcAft>
              <a:buNone/>
              <a:tabLst>
                <a:tab pos="1771650" algn="l"/>
              </a:tabLst>
            </a:pPr>
            <a:r>
              <a:rPr lang="en-US" kern="100" dirty="0">
                <a:latin typeface="Aptos" panose="020B0004020202020204" pitchFamily="34" charset="0"/>
                <a:ea typeface="Aptos" panose="020B0004020202020204" pitchFamily="34" charset="0"/>
                <a:cs typeface="Arial" panose="020B0604020202020204" pitchFamily="34" charset="0"/>
              </a:rPr>
              <a:t>- Simplicity</a:t>
            </a:r>
          </a:p>
          <a:p>
            <a:pPr marL="457200" lvl="1" indent="0" algn="just">
              <a:lnSpc>
                <a:spcPct val="107000"/>
              </a:lnSpc>
              <a:spcBef>
                <a:spcPts val="0"/>
              </a:spcBef>
              <a:spcAft>
                <a:spcPts val="1200"/>
              </a:spcAft>
              <a:buNone/>
              <a:tabLst>
                <a:tab pos="1771650" algn="l"/>
              </a:tabLst>
            </a:pPr>
            <a:r>
              <a:rPr lang="en-US" kern="100" dirty="0">
                <a:latin typeface="Aptos" panose="020B0004020202020204" pitchFamily="34" charset="0"/>
                <a:ea typeface="Aptos" panose="020B0004020202020204" pitchFamily="34" charset="0"/>
                <a:cs typeface="Arial" panose="020B0604020202020204" pitchFamily="34" charset="0"/>
              </a:rPr>
              <a:t>- Scalability</a:t>
            </a:r>
          </a:p>
          <a:p>
            <a:pPr marL="457200" lvl="1" indent="0" algn="just">
              <a:lnSpc>
                <a:spcPct val="107000"/>
              </a:lnSpc>
              <a:spcBef>
                <a:spcPts val="0"/>
              </a:spcBef>
              <a:spcAft>
                <a:spcPts val="1200"/>
              </a:spcAft>
              <a:buNone/>
              <a:tabLst>
                <a:tab pos="1771650" algn="l"/>
              </a:tabLst>
            </a:pPr>
            <a:r>
              <a:rPr lang="en-US" kern="100" dirty="0">
                <a:latin typeface="Aptos" panose="020B0004020202020204" pitchFamily="34" charset="0"/>
                <a:ea typeface="Aptos" panose="020B0004020202020204" pitchFamily="34" charset="0"/>
                <a:cs typeface="Arial" panose="020B0604020202020204" pitchFamily="34" charset="0"/>
              </a:rPr>
              <a:t>- Data Independence</a:t>
            </a:r>
          </a:p>
          <a:p>
            <a:pPr algn="just">
              <a:lnSpc>
                <a:spcPct val="107000"/>
              </a:lnSpc>
              <a:spcBef>
                <a:spcPts val="0"/>
              </a:spcBef>
              <a:spcAft>
                <a:spcPts val="1200"/>
              </a:spcAft>
              <a:buFont typeface="Wingdings" panose="05000000000000000000" pitchFamily="2" charset="2"/>
              <a:buChar char="v"/>
              <a:tabLst>
                <a:tab pos="1771650" algn="l"/>
              </a:tabLst>
            </a:pPr>
            <a:r>
              <a:rPr lang="en-US" sz="3900" kern="100" dirty="0">
                <a:latin typeface="Aptos" panose="020B0004020202020204" pitchFamily="34" charset="0"/>
                <a:ea typeface="Aptos" panose="020B0004020202020204" pitchFamily="34" charset="0"/>
                <a:cs typeface="Arial" panose="020B0604020202020204" pitchFamily="34" charset="0"/>
              </a:rPr>
              <a:t>Disadvantages</a:t>
            </a:r>
            <a:r>
              <a:rPr lang="en-US" kern="100" dirty="0">
                <a:latin typeface="Aptos" panose="020B0004020202020204" pitchFamily="34" charset="0"/>
                <a:ea typeface="Aptos" panose="020B0004020202020204" pitchFamily="34" charset="0"/>
                <a:cs typeface="Arial" panose="020B0604020202020204" pitchFamily="34" charset="0"/>
              </a:rPr>
              <a:t>:</a:t>
            </a:r>
          </a:p>
          <a:p>
            <a:pPr lvl="1" algn="just">
              <a:lnSpc>
                <a:spcPct val="107000"/>
              </a:lnSpc>
              <a:spcBef>
                <a:spcPts val="0"/>
              </a:spcBef>
              <a:spcAft>
                <a:spcPts val="1200"/>
              </a:spcAft>
              <a:buFontTx/>
              <a:buChar char="-"/>
              <a:tabLst>
                <a:tab pos="1771650" algn="l"/>
              </a:tabLst>
            </a:pPr>
            <a:r>
              <a:rPr lang="en-US" kern="100" dirty="0">
                <a:latin typeface="Aptos" panose="020B0004020202020204" pitchFamily="34" charset="0"/>
                <a:ea typeface="Aptos" panose="020B0004020202020204" pitchFamily="34" charset="0"/>
                <a:cs typeface="Arial" panose="020B0604020202020204" pitchFamily="34" charset="0"/>
              </a:rPr>
              <a:t>Lack of Personalization</a:t>
            </a:r>
          </a:p>
          <a:p>
            <a:pPr lvl="1" algn="just">
              <a:lnSpc>
                <a:spcPct val="107000"/>
              </a:lnSpc>
              <a:spcBef>
                <a:spcPts val="0"/>
              </a:spcBef>
              <a:spcAft>
                <a:spcPts val="1200"/>
              </a:spcAft>
              <a:buFontTx/>
              <a:buChar char="-"/>
              <a:tabLst>
                <a:tab pos="1771650" algn="l"/>
              </a:tabLst>
            </a:pPr>
            <a:r>
              <a:rPr lang="en-US" kern="100" dirty="0">
                <a:latin typeface="Aptos" panose="020B0004020202020204" pitchFamily="34" charset="0"/>
                <a:ea typeface="Aptos" panose="020B0004020202020204" pitchFamily="34" charset="0"/>
                <a:cs typeface="Arial" panose="020B0604020202020204" pitchFamily="34" charset="0"/>
              </a:rPr>
              <a:t>Initial Engagement Only</a:t>
            </a:r>
          </a:p>
          <a:p>
            <a:pPr marL="0" indent="0" algn="just">
              <a:lnSpc>
                <a:spcPct val="107000"/>
              </a:lnSpc>
              <a:spcBef>
                <a:spcPts val="0"/>
              </a:spcBef>
              <a:spcAft>
                <a:spcPts val="1200"/>
              </a:spcAft>
              <a:buNone/>
              <a:tabLst>
                <a:tab pos="1771650" algn="l"/>
              </a:tabLst>
            </a:pPr>
            <a:endParaRPr lang="en-US" kern="100" dirty="0">
              <a:latin typeface="Aptos" panose="020B0004020202020204" pitchFamily="34" charset="0"/>
              <a:ea typeface="Aptos" panose="020B00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056614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202BE-6E56-F0D7-DD9F-C875220EBD19}"/>
              </a:ext>
            </a:extLst>
          </p:cNvPr>
          <p:cNvSpPr>
            <a:spLocks noGrp="1"/>
          </p:cNvSpPr>
          <p:nvPr>
            <p:ph type="title"/>
          </p:nvPr>
        </p:nvSpPr>
        <p:spPr>
          <a:xfrm>
            <a:off x="1034175" y="724875"/>
            <a:ext cx="16486909" cy="1590622"/>
          </a:xfrm>
        </p:spPr>
        <p:txBody>
          <a:bodyPr>
            <a:noAutofit/>
          </a:bodyPr>
          <a:lstStyle/>
          <a:p>
            <a:r>
              <a:rPr lang="en-US" sz="4400" b="1" dirty="0"/>
              <a:t>We choose the Non-personalized as our solution to the cold start problem</a:t>
            </a:r>
          </a:p>
        </p:txBody>
      </p:sp>
      <p:sp>
        <p:nvSpPr>
          <p:cNvPr id="3" name="Content Placeholder 2">
            <a:extLst>
              <a:ext uri="{FF2B5EF4-FFF2-40B4-BE49-F238E27FC236}">
                <a16:creationId xmlns:a16="http://schemas.microsoft.com/office/drawing/2014/main" id="{B92819D4-72C4-F600-E9C5-3C081DFDB3D2}"/>
              </a:ext>
            </a:extLst>
          </p:cNvPr>
          <p:cNvSpPr>
            <a:spLocks noGrp="1"/>
          </p:cNvSpPr>
          <p:nvPr>
            <p:ph type="body" idx="1"/>
          </p:nvPr>
        </p:nvSpPr>
        <p:spPr>
          <a:xfrm>
            <a:off x="1716674" y="4098674"/>
            <a:ext cx="14447557" cy="5192809"/>
          </a:xfrm>
        </p:spPr>
        <p:txBody>
          <a:bodyPr>
            <a:normAutofit fontScale="92500" lnSpcReduction="20000"/>
          </a:bodyPr>
          <a:lstStyle/>
          <a:p>
            <a:pPr>
              <a:lnSpc>
                <a:spcPct val="107000"/>
              </a:lnSpc>
              <a:spcBef>
                <a:spcPts val="0"/>
              </a:spcBef>
              <a:spcAft>
                <a:spcPts val="1200"/>
              </a:spcAft>
              <a:buFont typeface="Wingdings" panose="05000000000000000000" pitchFamily="2" charset="2"/>
              <a:buChar char="v"/>
              <a:tabLst>
                <a:tab pos="1771650" algn="l"/>
              </a:tabLst>
            </a:pPr>
            <a:r>
              <a:rPr lang="en-US" sz="3600" kern="100" dirty="0">
                <a:latin typeface="Aptos" panose="020B0004020202020204" pitchFamily="34" charset="0"/>
                <a:ea typeface="Aptos" panose="020B0004020202020204" pitchFamily="34" charset="0"/>
                <a:cs typeface="Arial" panose="020B0604020202020204" pitchFamily="34" charset="0"/>
              </a:rPr>
              <a:t>What is Non-personalized recommendation system ?</a:t>
            </a:r>
          </a:p>
          <a:p>
            <a:pPr>
              <a:lnSpc>
                <a:spcPct val="107000"/>
              </a:lnSpc>
              <a:spcBef>
                <a:spcPts val="0"/>
              </a:spcBef>
              <a:spcAft>
                <a:spcPts val="1200"/>
              </a:spcAft>
              <a:buFont typeface="Wingdings" panose="05000000000000000000" pitchFamily="2" charset="2"/>
              <a:buChar char="q"/>
              <a:tabLst>
                <a:tab pos="1771650" algn="l"/>
              </a:tabLst>
            </a:pPr>
            <a:r>
              <a:rPr lang="en-US" kern="100" dirty="0">
                <a:latin typeface="Aptos" panose="020B0004020202020204" pitchFamily="34" charset="0"/>
                <a:ea typeface="Aptos" panose="020B0004020202020204" pitchFamily="34" charset="0"/>
                <a:cs typeface="Arial" panose="020B0604020202020204" pitchFamily="34" charset="0"/>
              </a:rPr>
              <a:t>A non-personalized recommendation system is a type of recommendation system that suggests items or content to users based on criteria that are not specific to individual user preferences or behavior. Instead of tailoring recommendations to the tastes, past actions, or specific interests of a particular user, it relies on general metrics that apply broadly across all users.</a:t>
            </a:r>
          </a:p>
          <a:p>
            <a:pPr>
              <a:lnSpc>
                <a:spcPct val="107000"/>
              </a:lnSpc>
              <a:spcBef>
                <a:spcPts val="0"/>
              </a:spcBef>
              <a:spcAft>
                <a:spcPts val="1200"/>
              </a:spcAft>
              <a:buFont typeface="Wingdings" panose="05000000000000000000" pitchFamily="2" charset="2"/>
              <a:buChar char="q"/>
              <a:tabLst>
                <a:tab pos="1771650" algn="l"/>
              </a:tabLst>
            </a:pPr>
            <a:r>
              <a:rPr lang="en-US" kern="100" dirty="0">
                <a:latin typeface="Aptos" panose="020B0004020202020204" pitchFamily="34" charset="0"/>
                <a:ea typeface="Aptos" panose="020B0004020202020204" pitchFamily="34" charset="0"/>
                <a:cs typeface="Arial" panose="020B0604020202020204" pitchFamily="34" charset="0"/>
              </a:rPr>
              <a:t>Non-personalized recommendation systems provide recommendations to users without taking into account their individual preferences or behavior</a:t>
            </a:r>
          </a:p>
          <a:p>
            <a:pPr>
              <a:lnSpc>
                <a:spcPct val="107000"/>
              </a:lnSpc>
              <a:spcBef>
                <a:spcPts val="0"/>
              </a:spcBef>
              <a:spcAft>
                <a:spcPts val="1200"/>
              </a:spcAft>
              <a:buFont typeface="Wingdings" panose="05000000000000000000" pitchFamily="2" charset="2"/>
              <a:buChar char="v"/>
              <a:tabLst>
                <a:tab pos="1771650" algn="l"/>
              </a:tabLst>
            </a:pPr>
            <a:r>
              <a:rPr lang="en-US" sz="3600" kern="100" dirty="0">
                <a:latin typeface="Aptos" panose="020B0004020202020204" pitchFamily="34" charset="0"/>
                <a:ea typeface="Aptos" panose="020B0004020202020204" pitchFamily="34" charset="0"/>
                <a:cs typeface="Arial" panose="020B0604020202020204" pitchFamily="34" charset="0"/>
              </a:rPr>
              <a:t>What makes Non-personalized recommendation system suitable to our project :</a:t>
            </a:r>
          </a:p>
          <a:p>
            <a:pPr marL="1000125" lvl="2" indent="-428625">
              <a:lnSpc>
                <a:spcPct val="107000"/>
              </a:lnSpc>
              <a:spcBef>
                <a:spcPts val="0"/>
              </a:spcBef>
              <a:spcAft>
                <a:spcPts val="1200"/>
              </a:spcAft>
              <a:buFont typeface="Wingdings" panose="05000000000000000000" pitchFamily="2" charset="2"/>
              <a:buChar char="q"/>
              <a:tabLst>
                <a:tab pos="1771650" algn="l"/>
              </a:tabLst>
            </a:pPr>
            <a:r>
              <a:rPr lang="en-US" kern="100" dirty="0">
                <a:latin typeface="Aptos" panose="020B0004020202020204" pitchFamily="34" charset="0"/>
                <a:ea typeface="Aptos" panose="020B0004020202020204" pitchFamily="34" charset="0"/>
                <a:cs typeface="Arial" panose="020B0604020202020204" pitchFamily="34" charset="0"/>
              </a:rPr>
              <a:t>It is more simpler solution compared to other solutions.</a:t>
            </a:r>
          </a:p>
          <a:p>
            <a:pPr marL="1000125" lvl="2" indent="-428625">
              <a:lnSpc>
                <a:spcPct val="107000"/>
              </a:lnSpc>
              <a:spcBef>
                <a:spcPts val="0"/>
              </a:spcBef>
              <a:spcAft>
                <a:spcPts val="1200"/>
              </a:spcAft>
              <a:buFont typeface="Wingdings" panose="05000000000000000000" pitchFamily="2" charset="2"/>
              <a:buChar char="q"/>
              <a:tabLst>
                <a:tab pos="1771650" algn="l"/>
              </a:tabLst>
            </a:pPr>
            <a:r>
              <a:rPr lang="en-US" kern="100" dirty="0">
                <a:latin typeface="Aptos" panose="020B0004020202020204" pitchFamily="34" charset="0"/>
                <a:ea typeface="Aptos" panose="020B0004020202020204" pitchFamily="34" charset="0"/>
                <a:cs typeface="Arial" panose="020B0604020202020204" pitchFamily="34" charset="0"/>
              </a:rPr>
              <a:t> More customizable than other solutions.</a:t>
            </a:r>
          </a:p>
          <a:p>
            <a:pPr marL="1000125" lvl="2" indent="-428625">
              <a:lnSpc>
                <a:spcPct val="107000"/>
              </a:lnSpc>
              <a:spcBef>
                <a:spcPts val="0"/>
              </a:spcBef>
              <a:spcAft>
                <a:spcPts val="1200"/>
              </a:spcAft>
              <a:buFont typeface="Wingdings" panose="05000000000000000000" pitchFamily="2" charset="2"/>
              <a:buChar char="q"/>
              <a:tabLst>
                <a:tab pos="1771650" algn="l"/>
              </a:tabLst>
            </a:pPr>
            <a:r>
              <a:rPr lang="en-US" kern="100" dirty="0">
                <a:latin typeface="Aptos" panose="020B0004020202020204" pitchFamily="34" charset="0"/>
                <a:ea typeface="Aptos" panose="020B0004020202020204" pitchFamily="34" charset="0"/>
                <a:cs typeface="Arial" panose="020B0604020202020204" pitchFamily="34" charset="0"/>
              </a:rPr>
              <a:t> The most realistic solution to our Project</a:t>
            </a:r>
          </a:p>
          <a:p>
            <a:pPr marL="0" indent="0">
              <a:lnSpc>
                <a:spcPct val="107000"/>
              </a:lnSpc>
              <a:spcBef>
                <a:spcPts val="0"/>
              </a:spcBef>
              <a:spcAft>
                <a:spcPts val="1200"/>
              </a:spcAft>
              <a:buNone/>
              <a:tabLst>
                <a:tab pos="1771650" algn="l"/>
              </a:tabLst>
            </a:pPr>
            <a:endParaRPr lang="en-US" kern="100" dirty="0">
              <a:latin typeface="Aptos" panose="020B0004020202020204" pitchFamily="34" charset="0"/>
              <a:ea typeface="Aptos" panose="020B00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834094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27F7C-F96B-3906-A1D8-A9E894A54B6D}"/>
              </a:ext>
            </a:extLst>
          </p:cNvPr>
          <p:cNvSpPr>
            <a:spLocks noGrp="1"/>
          </p:cNvSpPr>
          <p:nvPr>
            <p:ph type="title"/>
          </p:nvPr>
        </p:nvSpPr>
        <p:spPr/>
        <p:txBody>
          <a:bodyPr vert="horz" lIns="91440" tIns="45720" rIns="91440" bIns="45720" rtlCol="0" anchor="t">
            <a:normAutofit/>
          </a:bodyPr>
          <a:lstStyle/>
          <a:p>
            <a:pPr defTabSz="457200"/>
            <a:r>
              <a:rPr lang="en-US" sz="3600"/>
              <a:t>Subtypes of non-personalized  Recommendation System</a:t>
            </a:r>
          </a:p>
        </p:txBody>
      </p:sp>
      <p:sp>
        <p:nvSpPr>
          <p:cNvPr id="4" name="Content Placeholder 3">
            <a:extLst>
              <a:ext uri="{FF2B5EF4-FFF2-40B4-BE49-F238E27FC236}">
                <a16:creationId xmlns:a16="http://schemas.microsoft.com/office/drawing/2014/main" id="{09BE19B7-3794-B53A-426B-816461C65CA0}"/>
              </a:ext>
            </a:extLst>
          </p:cNvPr>
          <p:cNvSpPr>
            <a:spLocks noGrp="1"/>
          </p:cNvSpPr>
          <p:nvPr>
            <p:ph type="body" idx="1"/>
          </p:nvPr>
        </p:nvSpPr>
        <p:spPr/>
        <p:txBody>
          <a:bodyPr vert="horz" lIns="91440" tIns="45720" rIns="91440" bIns="45720" rtlCol="0">
            <a:normAutofit/>
          </a:bodyPr>
          <a:lstStyle/>
          <a:p>
            <a:pPr marL="0" indent="0" defTabSz="457200">
              <a:spcBef>
                <a:spcPts val="1000"/>
              </a:spcBef>
              <a:buNone/>
            </a:pPr>
            <a:r>
              <a:rPr lang="en-US" sz="2300" dirty="0">
                <a:effectLst/>
              </a:rPr>
              <a:t>1- Popularity-Based Recommendations</a:t>
            </a:r>
          </a:p>
          <a:p>
            <a:pPr marL="0" indent="0" defTabSz="457200">
              <a:spcBef>
                <a:spcPts val="1000"/>
              </a:spcBef>
            </a:pPr>
            <a:endParaRPr lang="en-US" sz="2300" dirty="0">
              <a:effectLst/>
            </a:endParaRPr>
          </a:p>
          <a:p>
            <a:pPr marL="0" indent="0" defTabSz="457200">
              <a:spcBef>
                <a:spcPts val="1000"/>
              </a:spcBef>
              <a:buNone/>
            </a:pPr>
            <a:r>
              <a:rPr lang="en-US" sz="2300" dirty="0">
                <a:effectLst/>
              </a:rPr>
              <a:t>2- Recently Added Items</a:t>
            </a:r>
          </a:p>
          <a:p>
            <a:pPr marL="0" indent="0" defTabSz="457200">
              <a:spcBef>
                <a:spcPts val="1000"/>
              </a:spcBef>
            </a:pPr>
            <a:endParaRPr lang="en-US" sz="2300" dirty="0">
              <a:effectLst/>
            </a:endParaRPr>
          </a:p>
          <a:p>
            <a:pPr marL="0" indent="0" defTabSz="457200">
              <a:spcBef>
                <a:spcPts val="1000"/>
              </a:spcBef>
              <a:buNone/>
            </a:pPr>
            <a:r>
              <a:rPr lang="en-US" sz="2300" dirty="0">
                <a:effectLst/>
              </a:rPr>
              <a:t>3- Editor's Picks</a:t>
            </a:r>
          </a:p>
          <a:p>
            <a:pPr marL="0" indent="0" defTabSz="457200">
              <a:spcBef>
                <a:spcPts val="1000"/>
              </a:spcBef>
            </a:pPr>
            <a:endParaRPr lang="en-US" sz="2300" dirty="0">
              <a:effectLst/>
            </a:endParaRPr>
          </a:p>
          <a:p>
            <a:pPr marL="0" indent="0" defTabSz="457200">
              <a:spcBef>
                <a:spcPts val="1000"/>
              </a:spcBef>
              <a:buNone/>
            </a:pPr>
            <a:r>
              <a:rPr lang="en-US" sz="2300" dirty="0"/>
              <a:t>4- Random Items</a:t>
            </a:r>
          </a:p>
        </p:txBody>
      </p:sp>
      <p:pic>
        <p:nvPicPr>
          <p:cNvPr id="6" name="Picture 5" descr="A screenshot of a computer&#10;&#10;Description automatically generated">
            <a:extLst>
              <a:ext uri="{FF2B5EF4-FFF2-40B4-BE49-F238E27FC236}">
                <a16:creationId xmlns:a16="http://schemas.microsoft.com/office/drawing/2014/main" id="{E4C9DFDB-4E1B-F7E5-50F9-68260E3A2958}"/>
              </a:ext>
            </a:extLst>
          </p:cNvPr>
          <p:cNvPicPr>
            <a:picLocks noChangeAspect="1"/>
          </p:cNvPicPr>
          <p:nvPr/>
        </p:nvPicPr>
        <p:blipFill>
          <a:blip r:embed="rId2"/>
          <a:stretch>
            <a:fillRect/>
          </a:stretch>
        </p:blipFill>
        <p:spPr>
          <a:xfrm>
            <a:off x="7169423" y="4454013"/>
            <a:ext cx="9739373" cy="3700961"/>
          </a:xfrm>
          <a:prstGeom prst="rect">
            <a:avLst/>
          </a:prstGeom>
        </p:spPr>
      </p:pic>
    </p:spTree>
    <p:extLst>
      <p:ext uri="{BB962C8B-B14F-4D97-AF65-F5344CB8AC3E}">
        <p14:creationId xmlns:p14="http://schemas.microsoft.com/office/powerpoint/2010/main" val="628285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749231-336F-BA77-3041-58807B4D389B}"/>
              </a:ext>
            </a:extLst>
          </p:cNvPr>
          <p:cNvSpPr>
            <a:spLocks noGrp="1"/>
          </p:cNvSpPr>
          <p:nvPr>
            <p:ph type="body" idx="1"/>
          </p:nvPr>
        </p:nvSpPr>
        <p:spPr>
          <a:xfrm>
            <a:off x="1296799" y="2430924"/>
            <a:ext cx="8938581" cy="6167385"/>
          </a:xfrm>
        </p:spPr>
        <p:txBody>
          <a:bodyPr anchor="ctr">
            <a:normAutofit/>
          </a:bodyPr>
          <a:lstStyle/>
          <a:p>
            <a:pPr marL="0" indent="0">
              <a:buNone/>
            </a:pPr>
            <a:endParaRPr lang="en-US" dirty="0"/>
          </a:p>
          <a:p>
            <a:pPr>
              <a:buFont typeface="Wingdings" panose="05000000000000000000" pitchFamily="2" charset="2"/>
              <a:buChar char="q"/>
            </a:pPr>
            <a:r>
              <a:rPr lang="en-US" dirty="0"/>
              <a:t>Universal Appeal</a:t>
            </a:r>
          </a:p>
          <a:p>
            <a:pPr marL="0" indent="0">
              <a:buNone/>
            </a:pPr>
            <a:r>
              <a:rPr lang="en-US" dirty="0"/>
              <a:t>	-  Popular items are likely to be of interest to a wide 		range of users. </a:t>
            </a:r>
          </a:p>
          <a:p>
            <a:pPr>
              <a:buFont typeface="Wingdings" panose="05000000000000000000" pitchFamily="2" charset="2"/>
              <a:buChar char="q"/>
            </a:pPr>
            <a:r>
              <a:rPr lang="en-US" dirty="0">
                <a:effectLst/>
                <a:ea typeface="Aptos" panose="020B0004020202020204" pitchFamily="34" charset="0"/>
                <a:cs typeface="Arial" panose="020B0604020202020204" pitchFamily="34" charset="0"/>
              </a:rPr>
              <a:t>Ease of Implementation</a:t>
            </a:r>
          </a:p>
          <a:p>
            <a:pPr marL="0" indent="0">
              <a:buNone/>
            </a:pPr>
            <a:r>
              <a:rPr lang="en-US" dirty="0">
                <a:effectLst/>
                <a:ea typeface="Aptos" panose="020B0004020202020204" pitchFamily="34" charset="0"/>
                <a:cs typeface="Arial" panose="020B0604020202020204" pitchFamily="34" charset="0"/>
              </a:rPr>
              <a:t> 	</a:t>
            </a:r>
            <a:r>
              <a:rPr lang="en-US" dirty="0">
                <a:ea typeface="Aptos" panose="020B0004020202020204" pitchFamily="34" charset="0"/>
                <a:cs typeface="Arial" panose="020B0604020202020204" pitchFamily="34" charset="0"/>
              </a:rPr>
              <a:t>-  They require basic aggregation of data on item views, 		purchases, or ratings, without the need for 				complex algorithms or extensive user data.</a:t>
            </a:r>
          </a:p>
          <a:p>
            <a:pPr>
              <a:buFont typeface="Wingdings" panose="05000000000000000000" pitchFamily="2" charset="2"/>
              <a:buChar char="q"/>
            </a:pPr>
            <a:r>
              <a:rPr lang="en-US" dirty="0">
                <a:effectLst/>
                <a:latin typeface="Aptos" panose="020B0004020202020204" pitchFamily="34" charset="0"/>
                <a:ea typeface="Aptos" panose="020B0004020202020204" pitchFamily="34" charset="0"/>
                <a:cs typeface="Arial" panose="020B0604020202020204" pitchFamily="34" charset="0"/>
              </a:rPr>
              <a:t>Scalability</a:t>
            </a:r>
            <a:endParaRPr lang="en-US" dirty="0">
              <a:latin typeface="Aptos" panose="020B0004020202020204" pitchFamily="34" charset="0"/>
              <a:ea typeface="Aptos" panose="020B0004020202020204" pitchFamily="34" charset="0"/>
              <a:cs typeface="Arial" panose="020B0604020202020204" pitchFamily="34" charset="0"/>
            </a:endParaRPr>
          </a:p>
          <a:p>
            <a:pPr marL="0" indent="0">
              <a:buNone/>
            </a:pPr>
            <a:r>
              <a:rPr lang="en-US" dirty="0">
                <a:latin typeface="Aptos" panose="020B0004020202020204" pitchFamily="34" charset="0"/>
                <a:ea typeface="Aptos" panose="020B0004020202020204" pitchFamily="34" charset="0"/>
                <a:cs typeface="Arial" panose="020B0604020202020204" pitchFamily="34" charset="0"/>
              </a:rPr>
              <a:t>	-  These systems can easily scale to accommodate large 		numbers of users and items</a:t>
            </a:r>
          </a:p>
        </p:txBody>
      </p:sp>
      <p:sp>
        <p:nvSpPr>
          <p:cNvPr id="2" name="Title 1">
            <a:extLst>
              <a:ext uri="{FF2B5EF4-FFF2-40B4-BE49-F238E27FC236}">
                <a16:creationId xmlns:a16="http://schemas.microsoft.com/office/drawing/2014/main" id="{08F22E64-7EF1-08AC-F014-EAA9B26CEF07}"/>
              </a:ext>
            </a:extLst>
          </p:cNvPr>
          <p:cNvSpPr>
            <a:spLocks noGrp="1"/>
          </p:cNvSpPr>
          <p:nvPr>
            <p:ph type="title"/>
          </p:nvPr>
        </p:nvSpPr>
        <p:spPr/>
        <p:txBody>
          <a:bodyPr anchor="ctr">
            <a:normAutofit fontScale="90000"/>
          </a:bodyPr>
          <a:lstStyle/>
          <a:p>
            <a:r>
              <a:rPr lang="en-US" sz="4600"/>
              <a:t>We will choose the Popularity-Based Recommendation </a:t>
            </a:r>
            <a:endParaRPr lang="en-US" sz="4600" dirty="0"/>
          </a:p>
        </p:txBody>
      </p:sp>
    </p:spTree>
    <p:extLst>
      <p:ext uri="{BB962C8B-B14F-4D97-AF65-F5344CB8AC3E}">
        <p14:creationId xmlns:p14="http://schemas.microsoft.com/office/powerpoint/2010/main" val="3821022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97836-8FAB-C4D1-F87D-C64E8AD16976}"/>
              </a:ext>
            </a:extLst>
          </p:cNvPr>
          <p:cNvSpPr>
            <a:spLocks noGrp="1"/>
          </p:cNvSpPr>
          <p:nvPr>
            <p:ph type="title"/>
          </p:nvPr>
        </p:nvSpPr>
        <p:spPr/>
        <p:txBody>
          <a:bodyPr/>
          <a:lstStyle/>
          <a:p>
            <a:r>
              <a:rPr lang="en-US" dirty="0"/>
              <a:t>Types of Popularity-Based Recommendation</a:t>
            </a:r>
          </a:p>
        </p:txBody>
      </p:sp>
      <p:sp>
        <p:nvSpPr>
          <p:cNvPr id="4" name="Content Placeholder 3">
            <a:extLst>
              <a:ext uri="{FF2B5EF4-FFF2-40B4-BE49-F238E27FC236}">
                <a16:creationId xmlns:a16="http://schemas.microsoft.com/office/drawing/2014/main" id="{7C5E3C31-2FD4-F5D8-1021-72C6B5871FF5}"/>
              </a:ext>
            </a:extLst>
          </p:cNvPr>
          <p:cNvSpPr>
            <a:spLocks noGrp="1"/>
          </p:cNvSpPr>
          <p:nvPr>
            <p:ph type="body" idx="1"/>
          </p:nvPr>
        </p:nvSpPr>
        <p:spPr/>
        <p:txBody>
          <a:bodyPr>
            <a:normAutofit fontScale="92500" lnSpcReduction="20000"/>
          </a:bodyPr>
          <a:lstStyle/>
          <a:p>
            <a:pPr>
              <a:lnSpc>
                <a:spcPct val="107000"/>
              </a:lnSpc>
              <a:spcBef>
                <a:spcPts val="0"/>
              </a:spcBef>
              <a:spcAft>
                <a:spcPts val="1200"/>
              </a:spcAft>
              <a:buFont typeface="Wingdings" panose="05000000000000000000" pitchFamily="2" charset="2"/>
              <a:buChar char="q"/>
            </a:pPr>
            <a:r>
              <a:rPr lang="en-US" kern="100" dirty="0">
                <a:latin typeface="Aptos" panose="020B0004020202020204" pitchFamily="34" charset="0"/>
                <a:ea typeface="Aptos" panose="020B0004020202020204" pitchFamily="34" charset="0"/>
                <a:cs typeface="Arial" panose="020B0604020202020204" pitchFamily="34" charset="0"/>
              </a:rPr>
              <a:t>Most Popular Items</a:t>
            </a:r>
          </a:p>
          <a:p>
            <a:pPr marL="0" indent="0">
              <a:lnSpc>
                <a:spcPct val="107000"/>
              </a:lnSpc>
              <a:spcBef>
                <a:spcPts val="0"/>
              </a:spcBef>
              <a:spcAft>
                <a:spcPts val="1200"/>
              </a:spcAft>
              <a:buNone/>
            </a:pPr>
            <a:r>
              <a:rPr lang="en-US" kern="100" dirty="0">
                <a:latin typeface="Aptos" panose="020B0004020202020204" pitchFamily="34" charset="0"/>
                <a:ea typeface="Aptos" panose="020B0004020202020204" pitchFamily="34" charset="0"/>
                <a:cs typeface="Arial" panose="020B0604020202020204" pitchFamily="34" charset="0"/>
              </a:rPr>
              <a:t>Recommends items that are best-sellers or have the highest sales volume.</a:t>
            </a:r>
          </a:p>
          <a:p>
            <a:pPr marL="0" indent="0">
              <a:lnSpc>
                <a:spcPct val="107000"/>
              </a:lnSpc>
              <a:spcBef>
                <a:spcPts val="0"/>
              </a:spcBef>
              <a:spcAft>
                <a:spcPts val="1200"/>
              </a:spcAft>
              <a:buNone/>
            </a:pPr>
            <a:endParaRPr lang="en-US" kern="100" dirty="0">
              <a:latin typeface="Aptos" panose="020B0004020202020204" pitchFamily="34" charset="0"/>
              <a:ea typeface="Aptos" panose="020B0004020202020204" pitchFamily="34" charset="0"/>
              <a:cs typeface="Arial" panose="020B0604020202020204" pitchFamily="34" charset="0"/>
            </a:endParaRPr>
          </a:p>
          <a:p>
            <a:pPr>
              <a:lnSpc>
                <a:spcPct val="107000"/>
              </a:lnSpc>
              <a:spcBef>
                <a:spcPts val="0"/>
              </a:spcBef>
              <a:spcAft>
                <a:spcPts val="1200"/>
              </a:spcAft>
              <a:buFont typeface="Wingdings" panose="05000000000000000000" pitchFamily="2" charset="2"/>
              <a:buChar char="q"/>
            </a:pPr>
            <a:r>
              <a:rPr lang="en-US" dirty="0">
                <a:latin typeface="Aptos" panose="020B0004020202020204" pitchFamily="34" charset="0"/>
                <a:ea typeface="Aptos" panose="020B0004020202020204" pitchFamily="34" charset="0"/>
                <a:cs typeface="Arial" panose="020B0604020202020204" pitchFamily="34" charset="0"/>
              </a:rPr>
              <a:t>Top Rated Items</a:t>
            </a:r>
            <a:endParaRPr lang="en-US" kern="100" dirty="0">
              <a:latin typeface="Aptos" panose="020B0004020202020204" pitchFamily="34" charset="0"/>
              <a:ea typeface="Aptos" panose="020B0004020202020204" pitchFamily="34" charset="0"/>
              <a:cs typeface="Arial" panose="020B0604020202020204" pitchFamily="34" charset="0"/>
            </a:endParaRPr>
          </a:p>
          <a:p>
            <a:pPr marL="0" indent="0">
              <a:buNone/>
            </a:pPr>
            <a:r>
              <a:rPr lang="en-US" kern="100" dirty="0">
                <a:latin typeface="Aptos" panose="020B0004020202020204" pitchFamily="34" charset="0"/>
                <a:ea typeface="Aptos" panose="020B0004020202020204" pitchFamily="34" charset="0"/>
                <a:cs typeface="Arial" panose="020B0604020202020204" pitchFamily="34" charset="0"/>
              </a:rPr>
              <a:t>Suggests items with the highest average ratings.</a:t>
            </a:r>
          </a:p>
          <a:p>
            <a:pPr marL="0" indent="0">
              <a:buNone/>
            </a:pPr>
            <a:endParaRPr lang="en-US" kern="100" dirty="0">
              <a:latin typeface="Aptos" panose="020B0004020202020204" pitchFamily="34" charset="0"/>
              <a:ea typeface="Aptos" panose="020B0004020202020204" pitchFamily="34" charset="0"/>
              <a:cs typeface="Arial" panose="020B0604020202020204" pitchFamily="34" charset="0"/>
            </a:endParaRPr>
          </a:p>
          <a:p>
            <a:pPr>
              <a:buFont typeface="Wingdings" panose="05000000000000000000" pitchFamily="2" charset="2"/>
              <a:buChar char="q"/>
            </a:pPr>
            <a:r>
              <a:rPr lang="en-US" dirty="0">
                <a:latin typeface="Aptos" panose="020B0004020202020204" pitchFamily="34" charset="0"/>
                <a:ea typeface="Aptos" panose="020B0004020202020204" pitchFamily="34" charset="0"/>
                <a:cs typeface="Arial" panose="020B0604020202020204" pitchFamily="34" charset="0"/>
              </a:rPr>
              <a:t>Most Viewed Items</a:t>
            </a:r>
          </a:p>
          <a:p>
            <a:pPr marL="0" indent="0">
              <a:buNone/>
            </a:pPr>
            <a:r>
              <a:rPr lang="en-US" kern="100" dirty="0">
                <a:latin typeface="Aptos" panose="020B0004020202020204" pitchFamily="34" charset="0"/>
                <a:ea typeface="Aptos" panose="020B0004020202020204" pitchFamily="34" charset="0"/>
                <a:cs typeface="Arial" panose="020B0604020202020204" pitchFamily="34" charset="0"/>
              </a:rPr>
              <a:t>Recommends items that have been viewed the most by users.</a:t>
            </a:r>
          </a:p>
          <a:p>
            <a:pPr marL="0" indent="0">
              <a:buNone/>
            </a:pPr>
            <a:endParaRPr lang="en-US" kern="100" dirty="0">
              <a:latin typeface="Aptos" panose="020B0004020202020204" pitchFamily="34" charset="0"/>
              <a:ea typeface="Aptos" panose="020B0004020202020204" pitchFamily="34" charset="0"/>
              <a:cs typeface="Arial" panose="020B0604020202020204" pitchFamily="34" charset="0"/>
            </a:endParaRPr>
          </a:p>
          <a:p>
            <a:pPr>
              <a:buFont typeface="Wingdings" panose="05000000000000000000" pitchFamily="2" charset="2"/>
              <a:buChar char="q"/>
            </a:pPr>
            <a:r>
              <a:rPr lang="en-US" dirty="0">
                <a:latin typeface="Aptos" panose="020B0004020202020204" pitchFamily="34" charset="0"/>
                <a:ea typeface="Aptos" panose="020B0004020202020204" pitchFamily="34" charset="0"/>
                <a:cs typeface="Arial" panose="020B0604020202020204" pitchFamily="34" charset="0"/>
              </a:rPr>
              <a:t>Trending Items</a:t>
            </a:r>
          </a:p>
          <a:p>
            <a:pPr marL="0" indent="0">
              <a:buNone/>
            </a:pPr>
            <a:r>
              <a:rPr lang="en-US" kern="100" dirty="0">
                <a:latin typeface="Aptos" panose="020B0004020202020204" pitchFamily="34" charset="0"/>
                <a:ea typeface="Aptos" panose="020B0004020202020204" pitchFamily="34" charset="0"/>
                <a:cs typeface="Arial" panose="020B0604020202020204" pitchFamily="34" charset="0"/>
              </a:rPr>
              <a:t>Focuses on items that are currently gaining significant attention or popularity.</a:t>
            </a:r>
          </a:p>
          <a:p>
            <a:pPr marL="0" indent="0">
              <a:buNone/>
            </a:pPr>
            <a:endParaRPr lang="en-US" kern="100" dirty="0">
              <a:latin typeface="Aptos" panose="020B0004020202020204" pitchFamily="34" charset="0"/>
              <a:ea typeface="Aptos" panose="020B0004020202020204" pitchFamily="34" charset="0"/>
              <a:cs typeface="Arial" panose="020B0604020202020204" pitchFamily="34" charset="0"/>
            </a:endParaRPr>
          </a:p>
          <a:p>
            <a:pPr>
              <a:buFont typeface="Wingdings" panose="05000000000000000000" pitchFamily="2" charset="2"/>
              <a:buChar char="q"/>
            </a:pPr>
            <a:endParaRPr lang="en-US" kern="100" dirty="0">
              <a:latin typeface="Aptos" panose="020B0004020202020204" pitchFamily="34" charset="0"/>
              <a:ea typeface="Aptos" panose="020B0004020202020204" pitchFamily="34" charset="0"/>
              <a:cs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FB1DA8F9-515C-9C9A-4428-D49CEB209FE2}"/>
              </a:ext>
            </a:extLst>
          </p:cNvPr>
          <p:cNvPicPr>
            <a:picLocks noChangeAspect="1"/>
          </p:cNvPicPr>
          <p:nvPr/>
        </p:nvPicPr>
        <p:blipFill>
          <a:blip r:embed="rId2"/>
          <a:stretch>
            <a:fillRect/>
          </a:stretch>
        </p:blipFill>
        <p:spPr>
          <a:xfrm>
            <a:off x="9526489" y="4770486"/>
            <a:ext cx="8599280" cy="4558062"/>
          </a:xfrm>
          <a:prstGeom prst="rect">
            <a:avLst/>
          </a:prstGeom>
        </p:spPr>
      </p:pic>
    </p:spTree>
    <p:extLst>
      <p:ext uri="{BB962C8B-B14F-4D97-AF65-F5344CB8AC3E}">
        <p14:creationId xmlns:p14="http://schemas.microsoft.com/office/powerpoint/2010/main" val="155315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EEC0A-D479-454D-48BC-0F69209CC37C}"/>
              </a:ext>
            </a:extLst>
          </p:cNvPr>
          <p:cNvSpPr>
            <a:spLocks noGrp="1"/>
          </p:cNvSpPr>
          <p:nvPr>
            <p:ph type="title"/>
          </p:nvPr>
        </p:nvSpPr>
        <p:spPr/>
        <p:txBody>
          <a:bodyPr/>
          <a:lstStyle/>
          <a:p>
            <a:r>
              <a:rPr lang="en-US" dirty="0"/>
              <a:t>We will use the top-rated items , but why ?</a:t>
            </a:r>
          </a:p>
        </p:txBody>
      </p:sp>
      <p:sp>
        <p:nvSpPr>
          <p:cNvPr id="5" name="Content Placeholder 4">
            <a:extLst>
              <a:ext uri="{FF2B5EF4-FFF2-40B4-BE49-F238E27FC236}">
                <a16:creationId xmlns:a16="http://schemas.microsoft.com/office/drawing/2014/main" id="{C5137228-DCC0-935E-D37A-8755221AB243}"/>
              </a:ext>
            </a:extLst>
          </p:cNvPr>
          <p:cNvSpPr>
            <a:spLocks noGrp="1"/>
          </p:cNvSpPr>
          <p:nvPr>
            <p:ph type="body" idx="1"/>
          </p:nvPr>
        </p:nvSpPr>
        <p:spPr/>
        <p:txBody>
          <a:bodyPr>
            <a:normAutofit lnSpcReduction="10000"/>
          </a:bodyPr>
          <a:lstStyle/>
          <a:p>
            <a:pPr marL="0" indent="0">
              <a:buNone/>
            </a:pPr>
            <a:r>
              <a:rPr lang="en-US" kern="100" dirty="0">
                <a:latin typeface="Aptos" panose="020B0004020202020204" pitchFamily="34" charset="0"/>
                <a:ea typeface="Aptos" panose="020B0004020202020204" pitchFamily="34" charset="0"/>
                <a:cs typeface="Arial" panose="020B0604020202020204" pitchFamily="34" charset="0"/>
              </a:rPr>
              <a:t>1-Quality Over Quantity</a:t>
            </a:r>
          </a:p>
          <a:p>
            <a:pPr>
              <a:buFont typeface="Wingdings" panose="05000000000000000000" pitchFamily="2" charset="2"/>
              <a:buChar char="q"/>
            </a:pPr>
            <a:r>
              <a:rPr lang="en-US" dirty="0">
                <a:latin typeface="Aptos" panose="020B0004020202020204" pitchFamily="34" charset="0"/>
                <a:ea typeface="Aptos" panose="020B0004020202020204" pitchFamily="34" charset="0"/>
                <a:cs typeface="Arial" panose="020B0604020202020204" pitchFamily="34" charset="0"/>
              </a:rPr>
              <a:t>High User Satisfaction</a:t>
            </a:r>
          </a:p>
          <a:p>
            <a:pPr>
              <a:buFont typeface="Wingdings" panose="05000000000000000000" pitchFamily="2" charset="2"/>
              <a:buChar char="q"/>
            </a:pPr>
            <a:r>
              <a:rPr lang="en-US" dirty="0">
                <a:latin typeface="Aptos" panose="020B0004020202020204" pitchFamily="34" charset="0"/>
                <a:ea typeface="Aptos" panose="020B0004020202020204" pitchFamily="34" charset="0"/>
                <a:cs typeface="Arial" panose="020B0604020202020204" pitchFamily="34" charset="0"/>
              </a:rPr>
              <a:t>Trust and Credibility</a:t>
            </a:r>
          </a:p>
          <a:p>
            <a:pPr>
              <a:buFont typeface="Wingdings" panose="05000000000000000000" pitchFamily="2" charset="2"/>
              <a:buChar char="q"/>
            </a:pPr>
            <a:endParaRPr lang="en-US" dirty="0">
              <a:latin typeface="Aptos" panose="020B0004020202020204" pitchFamily="34" charset="0"/>
              <a:ea typeface="Aptos" panose="020B0004020202020204" pitchFamily="34" charset="0"/>
              <a:cs typeface="Arial" panose="020B0604020202020204" pitchFamily="34" charset="0"/>
            </a:endParaRPr>
          </a:p>
          <a:p>
            <a:pPr marL="0" indent="0">
              <a:buNone/>
            </a:pPr>
            <a:r>
              <a:rPr lang="en-US" dirty="0">
                <a:latin typeface="Aptos" panose="020B0004020202020204" pitchFamily="34" charset="0"/>
                <a:ea typeface="Aptos" panose="020B0004020202020204" pitchFamily="34" charset="0"/>
                <a:cs typeface="Arial" panose="020B0604020202020204" pitchFamily="34" charset="0"/>
              </a:rPr>
              <a:t>2-Reduced Bias</a:t>
            </a:r>
          </a:p>
          <a:p>
            <a:pPr>
              <a:buFont typeface="Wingdings" panose="05000000000000000000" pitchFamily="2" charset="2"/>
              <a:buChar char="q"/>
            </a:pPr>
            <a:r>
              <a:rPr lang="en-US" dirty="0">
                <a:latin typeface="Aptos" panose="020B0004020202020204" pitchFamily="34" charset="0"/>
                <a:ea typeface="Aptos" panose="020B0004020202020204" pitchFamily="34" charset="0"/>
                <a:cs typeface="Arial" panose="020B0604020202020204" pitchFamily="34" charset="0"/>
              </a:rPr>
              <a:t>Diverse Appeal</a:t>
            </a:r>
          </a:p>
          <a:p>
            <a:pPr>
              <a:buFont typeface="Wingdings" panose="05000000000000000000" pitchFamily="2" charset="2"/>
              <a:buChar char="q"/>
            </a:pPr>
            <a:r>
              <a:rPr lang="en-US" dirty="0">
                <a:latin typeface="Aptos" panose="020B0004020202020204" pitchFamily="34" charset="0"/>
                <a:ea typeface="Aptos" panose="020B0004020202020204" pitchFamily="34" charset="0"/>
                <a:cs typeface="Arial" panose="020B0604020202020204" pitchFamily="34" charset="0"/>
              </a:rPr>
              <a:t>Fair Representation</a:t>
            </a:r>
          </a:p>
          <a:p>
            <a:pPr>
              <a:buFont typeface="Wingdings" panose="05000000000000000000" pitchFamily="2" charset="2"/>
              <a:buChar char="q"/>
            </a:pPr>
            <a:endParaRPr lang="en-US" dirty="0">
              <a:latin typeface="Aptos" panose="020B0004020202020204" pitchFamily="34" charset="0"/>
              <a:ea typeface="Aptos" panose="020B0004020202020204" pitchFamily="34" charset="0"/>
              <a:cs typeface="Arial" panose="020B0604020202020204" pitchFamily="34" charset="0"/>
            </a:endParaRPr>
          </a:p>
          <a:p>
            <a:pPr marL="0" indent="0">
              <a:lnSpc>
                <a:spcPct val="107000"/>
              </a:lnSpc>
              <a:spcBef>
                <a:spcPts val="0"/>
              </a:spcBef>
              <a:spcAft>
                <a:spcPts val="1200"/>
              </a:spcAft>
              <a:buNone/>
            </a:pPr>
            <a:r>
              <a:rPr lang="en-US" kern="100" dirty="0">
                <a:latin typeface="Aptos" panose="020B0004020202020204" pitchFamily="34" charset="0"/>
                <a:ea typeface="Aptos" panose="020B0004020202020204" pitchFamily="34" charset="0"/>
                <a:cs typeface="Arial" panose="020B0604020202020204" pitchFamily="34" charset="0"/>
              </a:rPr>
              <a:t>3-Relevance and Value</a:t>
            </a:r>
          </a:p>
          <a:p>
            <a:pPr>
              <a:lnSpc>
                <a:spcPct val="107000"/>
              </a:lnSpc>
              <a:spcBef>
                <a:spcPts val="0"/>
              </a:spcBef>
              <a:buFont typeface="Wingdings" panose="05000000000000000000" pitchFamily="2" charset="2"/>
              <a:buChar char="q"/>
            </a:pPr>
            <a:r>
              <a:rPr lang="en-US" kern="100" dirty="0">
                <a:latin typeface="Aptos" panose="020B0004020202020204" pitchFamily="34" charset="0"/>
                <a:ea typeface="Aptos" panose="020B0004020202020204" pitchFamily="34" charset="0"/>
                <a:cs typeface="Arial" panose="020B0604020202020204" pitchFamily="34" charset="0"/>
              </a:rPr>
              <a:t>User-Centric</a:t>
            </a:r>
          </a:p>
          <a:p>
            <a:pPr>
              <a:lnSpc>
                <a:spcPct val="107000"/>
              </a:lnSpc>
              <a:spcBef>
                <a:spcPts val="0"/>
              </a:spcBef>
              <a:buFont typeface="Wingdings" panose="05000000000000000000" pitchFamily="2" charset="2"/>
              <a:buChar char="q"/>
            </a:pPr>
            <a:r>
              <a:rPr lang="en-US" kern="100" dirty="0">
                <a:latin typeface="Aptos" panose="020B0004020202020204" pitchFamily="34" charset="0"/>
                <a:ea typeface="Aptos" panose="020B0004020202020204" pitchFamily="34" charset="0"/>
                <a:cs typeface="Arial" panose="020B0604020202020204" pitchFamily="34" charset="0"/>
              </a:rPr>
              <a:t>Balanced Perspective</a:t>
            </a:r>
          </a:p>
          <a:p>
            <a:endParaRPr lang="en-US" dirty="0"/>
          </a:p>
        </p:txBody>
      </p:sp>
    </p:spTree>
    <p:extLst>
      <p:ext uri="{BB962C8B-B14F-4D97-AF65-F5344CB8AC3E}">
        <p14:creationId xmlns:p14="http://schemas.microsoft.com/office/powerpoint/2010/main" val="3720043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FAEEE-1763-7340-8768-DD6E0DB54979}"/>
              </a:ext>
            </a:extLst>
          </p:cNvPr>
          <p:cNvSpPr>
            <a:spLocks noGrp="1"/>
          </p:cNvSpPr>
          <p:nvPr>
            <p:ph type="title"/>
          </p:nvPr>
        </p:nvSpPr>
        <p:spPr/>
        <p:txBody>
          <a:bodyPr/>
          <a:lstStyle/>
          <a:p>
            <a:pPr algn="ctr"/>
            <a:r>
              <a:rPr lang="en-US" dirty="0"/>
              <a:t>The Code of Our Popularity -Based Recommendation</a:t>
            </a:r>
          </a:p>
        </p:txBody>
      </p:sp>
      <p:pic>
        <p:nvPicPr>
          <p:cNvPr id="4" name="Content Placeholder 3" descr="A close-up of a text&#10;&#10;Description automatically generated">
            <a:extLst>
              <a:ext uri="{FF2B5EF4-FFF2-40B4-BE49-F238E27FC236}">
                <a16:creationId xmlns:a16="http://schemas.microsoft.com/office/drawing/2014/main" id="{5314CFB4-037E-A5EE-9122-F05E37CCDCE1}"/>
              </a:ext>
            </a:extLst>
          </p:cNvPr>
          <p:cNvPicPr>
            <a:picLocks noGrp="1" noChangeAspect="1"/>
          </p:cNvPicPr>
          <p:nvPr>
            <p:ph idx="4294967295"/>
          </p:nvPr>
        </p:nvPicPr>
        <p:blipFill>
          <a:blip r:embed="rId2"/>
          <a:stretch>
            <a:fillRect/>
          </a:stretch>
        </p:blipFill>
        <p:spPr>
          <a:xfrm>
            <a:off x="1999254" y="4463025"/>
            <a:ext cx="14289088" cy="2357437"/>
          </a:xfrm>
          <a:prstGeom prst="rect">
            <a:avLst/>
          </a:prstGeom>
        </p:spPr>
      </p:pic>
      <p:sp>
        <p:nvSpPr>
          <p:cNvPr id="6" name="TextBox 5">
            <a:extLst>
              <a:ext uri="{FF2B5EF4-FFF2-40B4-BE49-F238E27FC236}">
                <a16:creationId xmlns:a16="http://schemas.microsoft.com/office/drawing/2014/main" id="{AF5F8D68-D135-4303-D84C-B86F5E72E97C}"/>
              </a:ext>
            </a:extLst>
          </p:cNvPr>
          <p:cNvSpPr txBox="1"/>
          <p:nvPr/>
        </p:nvSpPr>
        <p:spPr>
          <a:xfrm>
            <a:off x="1999254" y="7066554"/>
            <a:ext cx="14289492" cy="1870769"/>
          </a:xfrm>
          <a:prstGeom prst="rect">
            <a:avLst/>
          </a:prstGeom>
          <a:noFill/>
        </p:spPr>
        <p:txBody>
          <a:bodyPr wrap="square">
            <a:spAutoFit/>
          </a:bodyPr>
          <a:lstStyle/>
          <a:p>
            <a:pPr marL="428625" indent="-428625">
              <a:lnSpc>
                <a:spcPct val="107000"/>
              </a:lnSpc>
              <a:buClrTx/>
              <a:buFont typeface="Wingdings" panose="05000000000000000000" pitchFamily="2" charset="2"/>
              <a:buChar char="q"/>
            </a:pPr>
            <a:r>
              <a:rPr lang="en-US" sz="2700" kern="100" dirty="0">
                <a:solidFill>
                  <a:srgbClr val="4C94D8"/>
                </a:solidFill>
                <a:latin typeface="Aptos" panose="020B0004020202020204" pitchFamily="34" charset="0"/>
                <a:ea typeface="Aptos" panose="020B0004020202020204" pitchFamily="34" charset="0"/>
                <a:cs typeface="Arial" panose="020B0604020202020204" pitchFamily="34" charset="0"/>
              </a:rPr>
              <a:t>Dataset</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 A module in Surprise for handling datasets.</a:t>
            </a:r>
            <a:endParaRPr lang="en-US" sz="1575" kern="100" dirty="0">
              <a:solidFill>
                <a:prstClr val="black"/>
              </a:solidFill>
              <a:latin typeface="Aptos" panose="020B0004020202020204" pitchFamily="34" charset="0"/>
              <a:ea typeface="Aptos" panose="020B0004020202020204" pitchFamily="34" charset="0"/>
              <a:cs typeface="Arial" panose="020B0604020202020204" pitchFamily="34" charset="0"/>
            </a:endParaRPr>
          </a:p>
          <a:p>
            <a:pPr marL="514350" indent="-514350">
              <a:lnSpc>
                <a:spcPct val="107000"/>
              </a:lnSpc>
              <a:buClrTx/>
              <a:buFont typeface="Wingdings" panose="05000000000000000000" pitchFamily="2" charset="2"/>
              <a:buChar char="q"/>
            </a:pPr>
            <a:r>
              <a:rPr lang="en-US" sz="2700" kern="100" dirty="0">
                <a:solidFill>
                  <a:srgbClr val="4C94D8"/>
                </a:solidFill>
                <a:latin typeface="Aptos" panose="020B0004020202020204" pitchFamily="34" charset="0"/>
                <a:ea typeface="Aptos" panose="020B0004020202020204" pitchFamily="34" charset="0"/>
                <a:cs typeface="Arial" panose="020B0604020202020204" pitchFamily="34" charset="0"/>
              </a:rPr>
              <a:t>Reader</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 A class for parsing a dataset.</a:t>
            </a:r>
            <a:endParaRPr lang="en-US" sz="1575" kern="100" dirty="0">
              <a:solidFill>
                <a:prstClr val="black"/>
              </a:solidFill>
              <a:latin typeface="Aptos" panose="020B0004020202020204" pitchFamily="34" charset="0"/>
              <a:ea typeface="Aptos" panose="020B0004020202020204" pitchFamily="34" charset="0"/>
              <a:cs typeface="Arial" panose="020B0604020202020204" pitchFamily="34" charset="0"/>
            </a:endParaRPr>
          </a:p>
          <a:p>
            <a:pPr marL="514350" indent="-514350">
              <a:lnSpc>
                <a:spcPct val="107000"/>
              </a:lnSpc>
              <a:buClrTx/>
              <a:buFont typeface="Wingdings" panose="05000000000000000000" pitchFamily="2" charset="2"/>
              <a:buChar char="q"/>
            </a:pPr>
            <a:r>
              <a:rPr lang="en-US" sz="2700" kern="100" dirty="0" err="1">
                <a:solidFill>
                  <a:srgbClr val="4C94D8"/>
                </a:solidFill>
                <a:latin typeface="Aptos" panose="020B0004020202020204" pitchFamily="34" charset="0"/>
                <a:ea typeface="Aptos" panose="020B0004020202020204" pitchFamily="34" charset="0"/>
                <a:cs typeface="Arial" panose="020B0604020202020204" pitchFamily="34" charset="0"/>
              </a:rPr>
              <a:t>train_test_split</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 A function for splitting a dataset into training and testing sets.</a:t>
            </a:r>
            <a:endParaRPr lang="en-US" sz="1575" kern="100" dirty="0">
              <a:solidFill>
                <a:prstClr val="black"/>
              </a:solidFill>
              <a:latin typeface="Aptos" panose="020B0004020202020204" pitchFamily="34" charset="0"/>
              <a:ea typeface="Aptos" panose="020B0004020202020204" pitchFamily="34" charset="0"/>
              <a:cs typeface="Arial" panose="020B0604020202020204" pitchFamily="34" charset="0"/>
            </a:endParaRPr>
          </a:p>
          <a:p>
            <a:pPr marL="514350" indent="-514350">
              <a:lnSpc>
                <a:spcPct val="107000"/>
              </a:lnSpc>
              <a:buClrTx/>
              <a:buFont typeface="Wingdings" panose="05000000000000000000" pitchFamily="2" charset="2"/>
              <a:buChar char="q"/>
            </a:pPr>
            <a:r>
              <a:rPr lang="en-US" sz="2700" kern="100" dirty="0">
                <a:solidFill>
                  <a:srgbClr val="4C94D8"/>
                </a:solidFill>
                <a:latin typeface="Aptos" panose="020B0004020202020204" pitchFamily="34" charset="0"/>
                <a:ea typeface="Aptos" panose="020B0004020202020204" pitchFamily="34" charset="0"/>
                <a:cs typeface="Arial" panose="020B0604020202020204" pitchFamily="34" charset="0"/>
              </a:rPr>
              <a:t>Pandas Library</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 A powerful data manipulation and analysis library for Python.</a:t>
            </a:r>
            <a:endParaRPr lang="en-US" sz="1575" kern="100" dirty="0">
              <a:solidFill>
                <a:prstClr val="black"/>
              </a:solidFill>
              <a:latin typeface="Aptos" panose="020B0004020202020204" pitchFamily="34" charset="0"/>
              <a:ea typeface="Aptos" panose="020B00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0731314-C011-6E75-A197-0AA240EC4ABD}"/>
              </a:ext>
            </a:extLst>
          </p:cNvPr>
          <p:cNvSpPr txBox="1"/>
          <p:nvPr/>
        </p:nvSpPr>
        <p:spPr>
          <a:xfrm>
            <a:off x="730425" y="3531809"/>
            <a:ext cx="14289492" cy="685124"/>
          </a:xfrm>
          <a:prstGeom prst="rect">
            <a:avLst/>
          </a:prstGeom>
          <a:noFill/>
        </p:spPr>
        <p:txBody>
          <a:bodyPr wrap="square">
            <a:spAutoFit/>
          </a:bodyPr>
          <a:lstStyle/>
          <a:p>
            <a:pPr algn="ctr">
              <a:lnSpc>
                <a:spcPct val="107000"/>
              </a:lnSpc>
              <a:spcAft>
                <a:spcPts val="1200"/>
              </a:spcAft>
              <a:buClrTx/>
            </a:pPr>
            <a:r>
              <a:rPr lang="en-US" sz="3600" b="1" kern="100" dirty="0">
                <a:solidFill>
                  <a:prstClr val="black"/>
                </a:solidFill>
                <a:latin typeface="Aptos" panose="020B0004020202020204" pitchFamily="34" charset="0"/>
                <a:ea typeface="Aptos" panose="020B0004020202020204" pitchFamily="34" charset="0"/>
                <a:cs typeface="Arial" panose="020B0604020202020204" pitchFamily="34" charset="0"/>
              </a:rPr>
              <a:t>1. Importing Libraries</a:t>
            </a:r>
          </a:p>
        </p:txBody>
      </p:sp>
    </p:spTree>
    <p:extLst>
      <p:ext uri="{BB962C8B-B14F-4D97-AF65-F5344CB8AC3E}">
        <p14:creationId xmlns:p14="http://schemas.microsoft.com/office/powerpoint/2010/main" val="648244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mputer screen shot of text&#10;&#10;Description automatically generated">
            <a:extLst>
              <a:ext uri="{FF2B5EF4-FFF2-40B4-BE49-F238E27FC236}">
                <a16:creationId xmlns:a16="http://schemas.microsoft.com/office/drawing/2014/main" id="{51D56456-8CFC-3931-F04B-B93C4B5B421E}"/>
              </a:ext>
            </a:extLst>
          </p:cNvPr>
          <p:cNvPicPr>
            <a:picLocks noChangeAspect="1"/>
          </p:cNvPicPr>
          <p:nvPr/>
        </p:nvPicPr>
        <p:blipFill>
          <a:blip r:embed="rId2"/>
          <a:stretch>
            <a:fillRect/>
          </a:stretch>
        </p:blipFill>
        <p:spPr>
          <a:xfrm>
            <a:off x="2888361" y="1672762"/>
            <a:ext cx="12511278" cy="4531691"/>
          </a:xfrm>
          <a:prstGeom prst="rect">
            <a:avLst/>
          </a:prstGeom>
        </p:spPr>
      </p:pic>
      <p:sp>
        <p:nvSpPr>
          <p:cNvPr id="10" name="TextBox 9">
            <a:extLst>
              <a:ext uri="{FF2B5EF4-FFF2-40B4-BE49-F238E27FC236}">
                <a16:creationId xmlns:a16="http://schemas.microsoft.com/office/drawing/2014/main" id="{AEC92FE8-9199-E1E3-FCB9-5EE4FBCC1D70}"/>
              </a:ext>
            </a:extLst>
          </p:cNvPr>
          <p:cNvSpPr txBox="1"/>
          <p:nvPr/>
        </p:nvSpPr>
        <p:spPr>
          <a:xfrm>
            <a:off x="0" y="6268212"/>
            <a:ext cx="18288000" cy="2315377"/>
          </a:xfrm>
          <a:prstGeom prst="rect">
            <a:avLst/>
          </a:prstGeom>
          <a:noFill/>
        </p:spPr>
        <p:txBody>
          <a:bodyPr wrap="square">
            <a:spAutoFit/>
          </a:bodyPr>
          <a:lstStyle/>
          <a:p>
            <a:pPr marL="514350" indent="-514350">
              <a:lnSpc>
                <a:spcPct val="107000"/>
              </a:lnSpc>
              <a:buClrTx/>
              <a:buFont typeface="Symbol" panose="05050102010706020507" pitchFamily="18" charset="2"/>
              <a:buChar char=""/>
            </a:pPr>
            <a:r>
              <a:rPr lang="en-US" sz="2700" kern="100" dirty="0" err="1">
                <a:solidFill>
                  <a:srgbClr val="45B0E1"/>
                </a:solidFill>
                <a:latin typeface="Aptos" panose="020B0004020202020204" pitchFamily="34" charset="0"/>
                <a:ea typeface="Aptos" panose="020B0004020202020204" pitchFamily="34" charset="0"/>
                <a:cs typeface="Arial" panose="020B0604020202020204" pitchFamily="34" charset="0"/>
              </a:rPr>
              <a:t>text_file</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 The file path to the dataset.</a:t>
            </a:r>
            <a:endParaRPr lang="en-US" sz="1575" kern="100" dirty="0">
              <a:solidFill>
                <a:prstClr val="black"/>
              </a:solidFill>
              <a:latin typeface="Aptos" panose="020B0004020202020204" pitchFamily="34" charset="0"/>
              <a:ea typeface="Aptos" panose="020B0004020202020204" pitchFamily="34" charset="0"/>
              <a:cs typeface="Arial" panose="020B0604020202020204" pitchFamily="34" charset="0"/>
            </a:endParaRPr>
          </a:p>
          <a:p>
            <a:pPr marL="514350" indent="-514350">
              <a:lnSpc>
                <a:spcPct val="107000"/>
              </a:lnSpc>
              <a:buClrTx/>
              <a:buFont typeface="Symbol" panose="05050102010706020507" pitchFamily="18" charset="2"/>
              <a:buChar char=""/>
            </a:pPr>
            <a:r>
              <a:rPr lang="en-US" sz="2700" kern="100" dirty="0" err="1">
                <a:solidFill>
                  <a:srgbClr val="45B0E1"/>
                </a:solidFill>
                <a:latin typeface="Aptos" panose="020B0004020202020204" pitchFamily="34" charset="0"/>
                <a:ea typeface="Aptos" panose="020B0004020202020204" pitchFamily="34" charset="0"/>
                <a:cs typeface="Arial" panose="020B0604020202020204" pitchFamily="34" charset="0"/>
              </a:rPr>
              <a:t>pd.read_csv</a:t>
            </a:r>
            <a:r>
              <a:rPr lang="en-US" sz="2700" kern="100" dirty="0">
                <a:solidFill>
                  <a:srgbClr val="45B0E1"/>
                </a:solidFill>
                <a:latin typeface="Aptos" panose="020B0004020202020204" pitchFamily="34" charset="0"/>
                <a:ea typeface="Aptos" panose="020B0004020202020204" pitchFamily="34" charset="0"/>
                <a:cs typeface="Arial" panose="020B0604020202020204" pitchFamily="34" charset="0"/>
              </a:rPr>
              <a:t>(</a:t>
            </a:r>
            <a:r>
              <a:rPr lang="en-US" sz="2700" kern="100" dirty="0" err="1">
                <a:solidFill>
                  <a:srgbClr val="45B0E1"/>
                </a:solidFill>
                <a:latin typeface="Aptos" panose="020B0004020202020204" pitchFamily="34" charset="0"/>
                <a:ea typeface="Aptos" panose="020B0004020202020204" pitchFamily="34" charset="0"/>
                <a:cs typeface="Arial" panose="020B0604020202020204" pitchFamily="34" charset="0"/>
              </a:rPr>
              <a:t>text_file</a:t>
            </a:r>
            <a:r>
              <a:rPr lang="en-US" sz="2700" kern="100" dirty="0">
                <a:solidFill>
                  <a:srgbClr val="45B0E1"/>
                </a:solidFill>
                <a:latin typeface="Aptos" panose="020B0004020202020204" pitchFamily="34" charset="0"/>
                <a:ea typeface="Aptos" panose="020B0004020202020204" pitchFamily="34" charset="0"/>
                <a:cs typeface="Arial" panose="020B0604020202020204" pitchFamily="34" charset="0"/>
              </a:rPr>
              <a:t>, delimiter=',')</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 Reads the CSV file into a pandas </a:t>
            </a: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DataFrame</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 The delimiter=',' specifies that the file is comma-separated.</a:t>
            </a:r>
            <a:endParaRPr lang="en-US" sz="1575" kern="100" dirty="0">
              <a:solidFill>
                <a:prstClr val="black"/>
              </a:solidFill>
              <a:latin typeface="Aptos" panose="020B0004020202020204" pitchFamily="34" charset="0"/>
              <a:ea typeface="Aptos" panose="020B0004020202020204" pitchFamily="34" charset="0"/>
              <a:cs typeface="Arial" panose="020B0604020202020204" pitchFamily="34" charset="0"/>
            </a:endParaRPr>
          </a:p>
          <a:p>
            <a:pPr marL="514350" indent="-514350">
              <a:lnSpc>
                <a:spcPct val="107000"/>
              </a:lnSpc>
              <a:buClrTx/>
              <a:buFont typeface="Symbol" panose="05050102010706020507" pitchFamily="18" charset="2"/>
              <a:buChar char=""/>
            </a:pPr>
            <a:r>
              <a:rPr lang="en-US" sz="2700" kern="100" dirty="0">
                <a:solidFill>
                  <a:srgbClr val="2C3C43">
                    <a:lumMod val="50000"/>
                    <a:lumOff val="50000"/>
                  </a:srgbClr>
                </a:solidFill>
                <a:latin typeface="Aptos" panose="020B0004020202020204" pitchFamily="34" charset="0"/>
                <a:ea typeface="Aptos" panose="020B0004020202020204" pitchFamily="34" charset="0"/>
                <a:cs typeface="Arial" panose="020B0604020202020204" pitchFamily="34" charset="0"/>
              </a:rPr>
              <a:t>Renaming Columns</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 Sets the column names of the </a:t>
            </a: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DataFrame</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 to user, item, and rating.</a:t>
            </a:r>
            <a:endParaRPr lang="en-US" sz="1575" kern="100" dirty="0">
              <a:solidFill>
                <a:prstClr val="black"/>
              </a:solidFill>
              <a:latin typeface="Aptos" panose="020B0004020202020204" pitchFamily="34" charset="0"/>
              <a:ea typeface="Aptos" panose="020B0004020202020204" pitchFamily="34" charset="0"/>
              <a:cs typeface="Arial" panose="020B0604020202020204" pitchFamily="34" charset="0"/>
            </a:endParaRPr>
          </a:p>
          <a:p>
            <a:pPr marL="514350" indent="-514350">
              <a:lnSpc>
                <a:spcPct val="107000"/>
              </a:lnSpc>
              <a:spcAft>
                <a:spcPts val="1200"/>
              </a:spcAft>
              <a:buClrTx/>
              <a:buFont typeface="Symbol" panose="05050102010706020507" pitchFamily="18" charset="2"/>
              <a:buChar char=""/>
            </a:pPr>
            <a:r>
              <a:rPr lang="en-US" sz="2700" kern="100" dirty="0" err="1">
                <a:solidFill>
                  <a:srgbClr val="2C3C43">
                    <a:lumMod val="50000"/>
                    <a:lumOff val="50000"/>
                  </a:srgbClr>
                </a:solidFill>
                <a:latin typeface="Aptos" panose="020B0004020202020204" pitchFamily="34" charset="0"/>
                <a:ea typeface="Aptos" panose="020B0004020202020204" pitchFamily="34" charset="0"/>
                <a:cs typeface="Arial" panose="020B0604020202020204" pitchFamily="34" charset="0"/>
              </a:rPr>
              <a:t>df.head</a:t>
            </a:r>
            <a:r>
              <a:rPr lang="en-US" sz="2700" kern="100" dirty="0">
                <a:solidFill>
                  <a:srgbClr val="2C3C43">
                    <a:lumMod val="50000"/>
                    <a:lumOff val="50000"/>
                  </a:srgbClr>
                </a:solidFill>
                <a:latin typeface="Aptos" panose="020B0004020202020204" pitchFamily="34" charset="0"/>
                <a:ea typeface="Aptos" panose="020B0004020202020204" pitchFamily="34" charset="0"/>
                <a:cs typeface="Arial" panose="020B0604020202020204" pitchFamily="34" charset="0"/>
              </a:rPr>
              <a:t>(): </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Displays the first few rows of the </a:t>
            </a: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DataFrame</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 to verify the data.</a:t>
            </a:r>
            <a:endParaRPr lang="en-US" sz="1575" kern="100" dirty="0">
              <a:solidFill>
                <a:prstClr val="black"/>
              </a:solidFill>
              <a:latin typeface="Aptos" panose="020B0004020202020204" pitchFamily="34" charset="0"/>
              <a:ea typeface="Aptos" panose="020B00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1F20749-0F73-FBB8-42B3-AD5A1CF67891}"/>
              </a:ext>
            </a:extLst>
          </p:cNvPr>
          <p:cNvSpPr txBox="1"/>
          <p:nvPr/>
        </p:nvSpPr>
        <p:spPr>
          <a:xfrm>
            <a:off x="-854765" y="789110"/>
            <a:ext cx="18288000" cy="536942"/>
          </a:xfrm>
          <a:prstGeom prst="rect">
            <a:avLst/>
          </a:prstGeom>
          <a:noFill/>
        </p:spPr>
        <p:txBody>
          <a:bodyPr wrap="square">
            <a:spAutoFit/>
          </a:bodyPr>
          <a:lstStyle/>
          <a:p>
            <a:pPr algn="ctr">
              <a:lnSpc>
                <a:spcPct val="107000"/>
              </a:lnSpc>
              <a:spcAft>
                <a:spcPts val="1200"/>
              </a:spcAft>
              <a:buClrTx/>
            </a:pPr>
            <a:r>
              <a:rPr lang="en-US" sz="2700" b="1" kern="100" dirty="0">
                <a:solidFill>
                  <a:prstClr val="black"/>
                </a:solidFill>
                <a:latin typeface="Aptos" panose="020B0004020202020204" pitchFamily="34" charset="0"/>
                <a:ea typeface="Aptos" panose="020B0004020202020204" pitchFamily="34" charset="0"/>
                <a:cs typeface="Arial" panose="020B0604020202020204" pitchFamily="34" charset="0"/>
              </a:rPr>
              <a:t>2. Loading the Data</a:t>
            </a:r>
          </a:p>
        </p:txBody>
      </p:sp>
    </p:spTree>
    <p:extLst>
      <p:ext uri="{BB962C8B-B14F-4D97-AF65-F5344CB8AC3E}">
        <p14:creationId xmlns:p14="http://schemas.microsoft.com/office/powerpoint/2010/main" val="2121947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program&#10;&#10;Description automatically generated">
            <a:extLst>
              <a:ext uri="{FF2B5EF4-FFF2-40B4-BE49-F238E27FC236}">
                <a16:creationId xmlns:a16="http://schemas.microsoft.com/office/drawing/2014/main" id="{22E8C156-42D5-95DD-FA13-186D376A4B25}"/>
              </a:ext>
            </a:extLst>
          </p:cNvPr>
          <p:cNvPicPr>
            <a:picLocks noChangeAspect="1"/>
          </p:cNvPicPr>
          <p:nvPr/>
        </p:nvPicPr>
        <p:blipFill>
          <a:blip r:embed="rId2"/>
          <a:stretch>
            <a:fillRect/>
          </a:stretch>
        </p:blipFill>
        <p:spPr>
          <a:xfrm>
            <a:off x="0" y="1353773"/>
            <a:ext cx="18159984" cy="7191296"/>
          </a:xfrm>
          <a:prstGeom prst="rect">
            <a:avLst/>
          </a:prstGeom>
        </p:spPr>
      </p:pic>
      <p:sp>
        <p:nvSpPr>
          <p:cNvPr id="6" name="TextBox 5">
            <a:extLst>
              <a:ext uri="{FF2B5EF4-FFF2-40B4-BE49-F238E27FC236}">
                <a16:creationId xmlns:a16="http://schemas.microsoft.com/office/drawing/2014/main" id="{5E6D77BA-E5E8-3591-A71B-BFF9DDCD9DEA}"/>
              </a:ext>
            </a:extLst>
          </p:cNvPr>
          <p:cNvSpPr txBox="1"/>
          <p:nvPr/>
        </p:nvSpPr>
        <p:spPr>
          <a:xfrm>
            <a:off x="-715617" y="771273"/>
            <a:ext cx="18288000" cy="586314"/>
          </a:xfrm>
          <a:prstGeom prst="rect">
            <a:avLst/>
          </a:prstGeom>
          <a:noFill/>
        </p:spPr>
        <p:txBody>
          <a:bodyPr wrap="square">
            <a:spAutoFit/>
          </a:bodyPr>
          <a:lstStyle/>
          <a:p>
            <a:pPr algn="ctr">
              <a:lnSpc>
                <a:spcPct val="107000"/>
              </a:lnSpc>
              <a:spcAft>
                <a:spcPts val="1200"/>
              </a:spcAft>
              <a:buClrTx/>
            </a:pPr>
            <a:r>
              <a:rPr lang="en-US" sz="3000" b="1" kern="100" dirty="0">
                <a:solidFill>
                  <a:prstClr val="black"/>
                </a:solidFill>
                <a:latin typeface="Aptos" panose="020B0004020202020204" pitchFamily="34" charset="0"/>
                <a:ea typeface="Aptos" panose="020B0004020202020204" pitchFamily="34" charset="0"/>
                <a:cs typeface="Arial" panose="020B0604020202020204" pitchFamily="34" charset="0"/>
              </a:rPr>
              <a:t>3. The train function</a:t>
            </a:r>
          </a:p>
        </p:txBody>
      </p:sp>
    </p:spTree>
    <p:extLst>
      <p:ext uri="{BB962C8B-B14F-4D97-AF65-F5344CB8AC3E}">
        <p14:creationId xmlns:p14="http://schemas.microsoft.com/office/powerpoint/2010/main" val="3711347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A2570D-D7A6-4EBF-13F9-D93067663070}"/>
              </a:ext>
            </a:extLst>
          </p:cNvPr>
          <p:cNvSpPr>
            <a:spLocks noGrp="1"/>
          </p:cNvSpPr>
          <p:nvPr>
            <p:ph type="body" idx="1"/>
          </p:nvPr>
        </p:nvSpPr>
        <p:spPr>
          <a:xfrm>
            <a:off x="240632" y="4585909"/>
            <a:ext cx="10515600" cy="4526100"/>
          </a:xfrm>
        </p:spPr>
        <p:txBody>
          <a:bodyPr/>
          <a:lstStyle/>
          <a:p>
            <a:r>
              <a:rPr lang="en-US" sz="2800" dirty="0"/>
              <a:t>In general, there are three phases for working recommendation system:                                                     </a:t>
            </a:r>
          </a:p>
          <a:p>
            <a:pPr marL="0" indent="0">
              <a:buNone/>
            </a:pPr>
            <a:r>
              <a:rPr lang="en-US" sz="2800" dirty="0"/>
              <a:t>					</a:t>
            </a:r>
          </a:p>
          <a:p>
            <a:pPr marL="1457325" lvl="1" indent="-771525">
              <a:buFont typeface="+mj-lt"/>
              <a:buAutoNum type="arabicPeriod"/>
            </a:pPr>
            <a:r>
              <a:rPr lang="en-US" sz="2800" dirty="0"/>
              <a:t>Data Collection   </a:t>
            </a:r>
          </a:p>
          <a:p>
            <a:pPr marL="1457325" lvl="1" indent="-771525">
              <a:buFont typeface="+mj-lt"/>
              <a:buAutoNum type="arabicPeriod"/>
            </a:pPr>
            <a:endParaRPr lang="en-US" sz="2800" dirty="0"/>
          </a:p>
          <a:p>
            <a:pPr marL="1457325" lvl="1" indent="-771525">
              <a:buFont typeface="+mj-lt"/>
              <a:buAutoNum type="arabicPeriod"/>
            </a:pPr>
            <a:r>
              <a:rPr lang="en-US" sz="2800" dirty="0"/>
              <a:t>Algorithm generation</a:t>
            </a:r>
          </a:p>
          <a:p>
            <a:pPr marL="1457325" lvl="1" indent="-771525">
              <a:buFont typeface="+mj-lt"/>
              <a:buAutoNum type="arabicPeriod"/>
            </a:pPr>
            <a:endParaRPr lang="en-US" sz="2800" dirty="0"/>
          </a:p>
          <a:p>
            <a:pPr marL="1457325" lvl="1" indent="-771525">
              <a:buFont typeface="+mj-lt"/>
              <a:buAutoNum type="arabicPeriod"/>
            </a:pPr>
            <a:r>
              <a:rPr lang="en-US" sz="2800" dirty="0"/>
              <a:t>Presentation</a:t>
            </a:r>
          </a:p>
          <a:p>
            <a:endParaRPr lang="en-US" dirty="0"/>
          </a:p>
          <a:p>
            <a:endParaRPr lang="en-US" dirty="0"/>
          </a:p>
        </p:txBody>
      </p:sp>
      <p:sp>
        <p:nvSpPr>
          <p:cNvPr id="2" name="Title 1">
            <a:extLst>
              <a:ext uri="{FF2B5EF4-FFF2-40B4-BE49-F238E27FC236}">
                <a16:creationId xmlns:a16="http://schemas.microsoft.com/office/drawing/2014/main" id="{4FC58D61-4975-6F46-CB1B-88843EE0FFFF}"/>
              </a:ext>
            </a:extLst>
          </p:cNvPr>
          <p:cNvSpPr>
            <a:spLocks noGrp="1"/>
          </p:cNvSpPr>
          <p:nvPr>
            <p:ph type="title"/>
          </p:nvPr>
        </p:nvSpPr>
        <p:spPr>
          <a:xfrm>
            <a:off x="682150" y="816988"/>
            <a:ext cx="13274482" cy="1362000"/>
          </a:xfrm>
        </p:spPr>
        <p:txBody>
          <a:bodyPr/>
          <a:lstStyle/>
          <a:p>
            <a:r>
              <a:rPr lang="en-US" dirty="0"/>
              <a:t>recommendation system phases</a:t>
            </a:r>
          </a:p>
        </p:txBody>
      </p:sp>
      <p:pic>
        <p:nvPicPr>
          <p:cNvPr id="5" name="Picture 4" descr="A table with numbers and red question marks&#10;&#10;Description automatically generated">
            <a:extLst>
              <a:ext uri="{FF2B5EF4-FFF2-40B4-BE49-F238E27FC236}">
                <a16:creationId xmlns:a16="http://schemas.microsoft.com/office/drawing/2014/main" id="{C16A21DF-A6D7-3657-8203-CDACA7A6A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3653" y="3759925"/>
            <a:ext cx="8263715" cy="4686470"/>
          </a:xfrm>
          <a:prstGeom prst="rect">
            <a:avLst/>
          </a:prstGeom>
        </p:spPr>
      </p:pic>
      <p:sp>
        <p:nvSpPr>
          <p:cNvPr id="6" name="TextBox 5">
            <a:extLst>
              <a:ext uri="{FF2B5EF4-FFF2-40B4-BE49-F238E27FC236}">
                <a16:creationId xmlns:a16="http://schemas.microsoft.com/office/drawing/2014/main" id="{D13F5303-B69C-37AA-B86E-54A28A4F6B97}"/>
              </a:ext>
            </a:extLst>
          </p:cNvPr>
          <p:cNvSpPr txBox="1"/>
          <p:nvPr/>
        </p:nvSpPr>
        <p:spPr>
          <a:xfrm>
            <a:off x="9962146" y="3272221"/>
            <a:ext cx="2959769" cy="523220"/>
          </a:xfrm>
          <a:prstGeom prst="rect">
            <a:avLst/>
          </a:prstGeom>
          <a:noFill/>
        </p:spPr>
        <p:txBody>
          <a:bodyPr wrap="square" rtlCol="0">
            <a:spAutoFit/>
          </a:bodyPr>
          <a:lstStyle/>
          <a:p>
            <a:r>
              <a:rPr lang="en-US" sz="2800" b="1" dirty="0"/>
              <a:t>URM example</a:t>
            </a:r>
          </a:p>
        </p:txBody>
      </p:sp>
    </p:spTree>
    <p:extLst>
      <p:ext uri="{BB962C8B-B14F-4D97-AF65-F5344CB8AC3E}">
        <p14:creationId xmlns:p14="http://schemas.microsoft.com/office/powerpoint/2010/main" val="4196022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31773F-BA61-05EB-5B4F-DFC924B56EC1}"/>
              </a:ext>
            </a:extLst>
          </p:cNvPr>
          <p:cNvSpPr txBox="1"/>
          <p:nvPr/>
        </p:nvSpPr>
        <p:spPr>
          <a:xfrm>
            <a:off x="126873" y="1717851"/>
            <a:ext cx="18161127" cy="6821291"/>
          </a:xfrm>
          <a:prstGeom prst="rect">
            <a:avLst/>
          </a:prstGeom>
          <a:noFill/>
        </p:spPr>
        <p:txBody>
          <a:bodyPr wrap="square">
            <a:spAutoFit/>
          </a:bodyPr>
          <a:lstStyle/>
          <a:p>
            <a:pPr marL="428625" indent="-428625">
              <a:lnSpc>
                <a:spcPct val="107000"/>
              </a:lnSpc>
              <a:buClrTx/>
              <a:buFont typeface="Wingdings" panose="05000000000000000000" pitchFamily="2" charset="2"/>
              <a:buChar char="q"/>
            </a:pP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defaultdict</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 A subclass of Python's built-in dictionary that provides a default value for a nonexistent key.</a:t>
            </a:r>
          </a:p>
          <a:p>
            <a:pPr marL="428625" indent="-428625">
              <a:lnSpc>
                <a:spcPct val="107000"/>
              </a:lnSpc>
              <a:buClrTx/>
              <a:buFont typeface="Wingdings" panose="05000000000000000000" pitchFamily="2" charset="2"/>
              <a:buChar char="q"/>
            </a:pPr>
            <a:endPar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endParaRPr>
          </a:p>
          <a:p>
            <a:pPr marL="428625" indent="-428625">
              <a:lnSpc>
                <a:spcPct val="107000"/>
              </a:lnSpc>
              <a:buClrTx/>
              <a:buFont typeface="Wingdings" panose="05000000000000000000" pitchFamily="2" charset="2"/>
              <a:buChar char="q"/>
            </a:pP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 Defines a function named train which will perform the task of building a popularity-based recommendation model.</a:t>
            </a:r>
          </a:p>
          <a:p>
            <a:pPr marL="428625" indent="-428625">
              <a:lnSpc>
                <a:spcPct val="107000"/>
              </a:lnSpc>
              <a:buClrTx/>
              <a:buFont typeface="Wingdings" panose="05000000000000000000" pitchFamily="2" charset="2"/>
              <a:buChar char="q"/>
            </a:pPr>
            <a:endPar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endParaRPr>
          </a:p>
          <a:p>
            <a:pPr marL="428625" indent="-428625">
              <a:lnSpc>
                <a:spcPct val="107000"/>
              </a:lnSpc>
              <a:buClrTx/>
              <a:buFont typeface="Wingdings" panose="05000000000000000000" pitchFamily="2" charset="2"/>
              <a:buChar char="q"/>
            </a:pPr>
            <a:endParaRPr lang="en-US" sz="1575" kern="100" dirty="0">
              <a:solidFill>
                <a:prstClr val="black"/>
              </a:solidFill>
              <a:latin typeface="Aptos" panose="020B0004020202020204" pitchFamily="34" charset="0"/>
              <a:ea typeface="Aptos" panose="020B0004020202020204" pitchFamily="34" charset="0"/>
              <a:cs typeface="Arial" panose="020B0604020202020204" pitchFamily="34" charset="0"/>
            </a:endParaRPr>
          </a:p>
          <a:p>
            <a:pPr marL="514350" indent="-514350">
              <a:lnSpc>
                <a:spcPct val="107000"/>
              </a:lnSpc>
              <a:spcAft>
                <a:spcPts val="1200"/>
              </a:spcAft>
              <a:buClrTx/>
              <a:buFont typeface="Wingdings" panose="05000000000000000000" pitchFamily="2" charset="2"/>
              <a:buChar char="q"/>
            </a:pP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rating_scale</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a:t>
            </a: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df</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['rating'].min(), </a:t>
            </a: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df</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['rating'].max()): Initializes the Reader object with the minimum and maximum ratings from the </a:t>
            </a: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DataFrame</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 </a:t>
            </a: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df</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 </a:t>
            </a:r>
          </a:p>
          <a:p>
            <a:pPr marL="514350" indent="-514350">
              <a:lnSpc>
                <a:spcPct val="107000"/>
              </a:lnSpc>
              <a:spcAft>
                <a:spcPts val="1200"/>
              </a:spcAft>
              <a:buClrTx/>
              <a:buFont typeface="Wingdings" panose="05000000000000000000" pitchFamily="2" charset="2"/>
              <a:buChar char="q"/>
            </a:pPr>
            <a:endPar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endParaRPr>
          </a:p>
          <a:p>
            <a:pPr marL="514350" indent="-514350">
              <a:lnSpc>
                <a:spcPct val="107000"/>
              </a:lnSpc>
              <a:spcAft>
                <a:spcPts val="1200"/>
              </a:spcAft>
              <a:buClrTx/>
              <a:buFont typeface="Wingdings" panose="05000000000000000000" pitchFamily="2" charset="2"/>
              <a:buChar char="q"/>
            </a:pP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Dataset.load_from_df</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a:t>
            </a: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df</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[['user', 'item', 'rating']], reader): Loads the </a:t>
            </a: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DataFrame</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 </a:t>
            </a: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df</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 into a Surprise Dataset object using the Reader.  </a:t>
            </a:r>
          </a:p>
          <a:p>
            <a:pPr marL="514350" indent="-514350">
              <a:lnSpc>
                <a:spcPct val="107000"/>
              </a:lnSpc>
              <a:spcAft>
                <a:spcPts val="1200"/>
              </a:spcAft>
              <a:buClrTx/>
              <a:buFont typeface="Wingdings" panose="05000000000000000000" pitchFamily="2" charset="2"/>
              <a:buChar char="q"/>
            </a:pPr>
            <a:endParaRPr lang="en-US" sz="1575" kern="100" dirty="0">
              <a:solidFill>
                <a:prstClr val="black"/>
              </a:solidFill>
              <a:latin typeface="Aptos" panose="020B0004020202020204" pitchFamily="34" charset="0"/>
              <a:ea typeface="Aptos" panose="020B0004020202020204" pitchFamily="34" charset="0"/>
              <a:cs typeface="Arial" panose="020B0604020202020204" pitchFamily="34" charset="0"/>
            </a:endParaRPr>
          </a:p>
          <a:p>
            <a:pPr marL="514350" indent="-514350">
              <a:lnSpc>
                <a:spcPct val="107000"/>
              </a:lnSpc>
              <a:buClrTx/>
              <a:buFont typeface="Wingdings" panose="05000000000000000000" pitchFamily="2" charset="2"/>
              <a:buChar char="q"/>
            </a:pP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data.build_full_trainset</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 Converts the entire dataset into a training set. </a:t>
            </a:r>
          </a:p>
          <a:p>
            <a:pPr marL="514350" indent="-514350">
              <a:lnSpc>
                <a:spcPct val="107000"/>
              </a:lnSpc>
              <a:buClrTx/>
              <a:buFont typeface="Wingdings" panose="05000000000000000000" pitchFamily="2" charset="2"/>
              <a:buChar char="q"/>
            </a:pPr>
            <a:endPar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endParaRPr>
          </a:p>
          <a:p>
            <a:pPr marL="514350" indent="-514350">
              <a:lnSpc>
                <a:spcPct val="107000"/>
              </a:lnSpc>
              <a:buClrTx/>
              <a:buFont typeface="Wingdings" panose="05000000000000000000" pitchFamily="2" charset="2"/>
              <a:buChar char="q"/>
            </a:pPr>
            <a:endParaRPr lang="en-US" sz="1575" kern="100" dirty="0">
              <a:solidFill>
                <a:prstClr val="black"/>
              </a:solidFill>
              <a:latin typeface="Aptos" panose="020B0004020202020204" pitchFamily="34" charset="0"/>
              <a:ea typeface="Aptos" panose="020B0004020202020204" pitchFamily="34" charset="0"/>
              <a:cs typeface="Arial" panose="020B0604020202020204" pitchFamily="34" charset="0"/>
            </a:endParaRPr>
          </a:p>
          <a:p>
            <a:pPr marL="514350" indent="-514350">
              <a:lnSpc>
                <a:spcPct val="107000"/>
              </a:lnSpc>
              <a:spcAft>
                <a:spcPts val="1200"/>
              </a:spcAft>
              <a:buClrTx/>
              <a:buFont typeface="Wingdings" panose="05000000000000000000" pitchFamily="2" charset="2"/>
              <a:buChar char="q"/>
            </a:pP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defaultdict</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(list): Creates a dictionary where each key is an item ID and the value is a list of ratings.</a:t>
            </a:r>
            <a:endParaRPr lang="en-US" sz="1575" kern="100" dirty="0">
              <a:solidFill>
                <a:prstClr val="black"/>
              </a:solidFill>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599927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C862CB-536A-526D-41CE-C1ECC06BD66A}"/>
              </a:ext>
            </a:extLst>
          </p:cNvPr>
          <p:cNvSpPr txBox="1"/>
          <p:nvPr/>
        </p:nvSpPr>
        <p:spPr>
          <a:xfrm>
            <a:off x="0" y="1616669"/>
            <a:ext cx="18288000" cy="7023589"/>
          </a:xfrm>
          <a:prstGeom prst="rect">
            <a:avLst/>
          </a:prstGeom>
          <a:noFill/>
        </p:spPr>
        <p:txBody>
          <a:bodyPr wrap="square">
            <a:spAutoFit/>
          </a:bodyPr>
          <a:lstStyle/>
          <a:p>
            <a:pPr marL="1457325" lvl="1" indent="-428625">
              <a:lnSpc>
                <a:spcPct val="107000"/>
              </a:lnSpc>
              <a:spcAft>
                <a:spcPts val="1200"/>
              </a:spcAft>
              <a:buClrTx/>
              <a:buFont typeface="Wingdings" panose="05000000000000000000" pitchFamily="2" charset="2"/>
              <a:buChar char="v"/>
            </a:pP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Loop through all ratings:</a:t>
            </a:r>
            <a:endParaRPr lang="en-US" sz="1575" kern="100" dirty="0">
              <a:solidFill>
                <a:prstClr val="black"/>
              </a:solidFill>
              <a:latin typeface="Aptos" panose="020B0004020202020204" pitchFamily="34" charset="0"/>
              <a:ea typeface="Aptos" panose="020B0004020202020204" pitchFamily="34" charset="0"/>
              <a:cs typeface="Arial" panose="020B0604020202020204" pitchFamily="34" charset="0"/>
            </a:endParaRPr>
          </a:p>
          <a:p>
            <a:pPr marL="514350" indent="-514350">
              <a:lnSpc>
                <a:spcPct val="107000"/>
              </a:lnSpc>
              <a:buClrTx/>
              <a:buFont typeface="Wingdings" panose="05000000000000000000" pitchFamily="2" charset="2"/>
              <a:buChar char="q"/>
            </a:pP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item_ratings</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a:t>
            </a: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trainset.to_raw_iid</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a:t>
            </a: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iid</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)].append(rating): Append the rating to the list of ratings for the corresponding item.</a:t>
            </a:r>
          </a:p>
          <a:p>
            <a:pPr marL="514350" indent="-514350">
              <a:lnSpc>
                <a:spcPct val="107000"/>
              </a:lnSpc>
              <a:buClrTx/>
              <a:buFont typeface="Wingdings" panose="05000000000000000000" pitchFamily="2" charset="2"/>
              <a:buChar char="q"/>
            </a:pPr>
            <a:endParaRPr lang="en-US" sz="1575" kern="100" dirty="0">
              <a:solidFill>
                <a:prstClr val="black"/>
              </a:solidFill>
              <a:latin typeface="Aptos" panose="020B0004020202020204" pitchFamily="34" charset="0"/>
              <a:ea typeface="Aptos" panose="020B0004020202020204" pitchFamily="34" charset="0"/>
              <a:cs typeface="Arial" panose="020B0604020202020204" pitchFamily="34" charset="0"/>
            </a:endParaRPr>
          </a:p>
          <a:p>
            <a:pPr marL="514350" indent="-514350">
              <a:lnSpc>
                <a:spcPct val="107000"/>
              </a:lnSpc>
              <a:spcAft>
                <a:spcPts val="1200"/>
              </a:spcAft>
              <a:buClrTx/>
              <a:buFont typeface="Wingdings" panose="05000000000000000000" pitchFamily="2" charset="2"/>
              <a:buChar char="q"/>
            </a:pP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a:t>
            </a: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iid</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 sum(ratings) / </a:t>
            </a: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len</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(ratings) for </a:t>
            </a: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iid</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 ratings in </a:t>
            </a: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item_ratings.items</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 Creates a dictionary where each key is an item ID and the value is the average rating for that item. </a:t>
            </a:r>
          </a:p>
          <a:p>
            <a:pPr marL="514350" indent="-514350">
              <a:lnSpc>
                <a:spcPct val="107000"/>
              </a:lnSpc>
              <a:spcAft>
                <a:spcPts val="1200"/>
              </a:spcAft>
              <a:buClrTx/>
              <a:buFont typeface="Wingdings" panose="05000000000000000000" pitchFamily="2" charset="2"/>
              <a:buChar char="q"/>
            </a:pPr>
            <a:endPar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endParaRPr>
          </a:p>
          <a:p>
            <a:pPr marL="514350" indent="-514350">
              <a:lnSpc>
                <a:spcPct val="107000"/>
              </a:lnSpc>
              <a:spcAft>
                <a:spcPts val="1200"/>
              </a:spcAft>
              <a:buClrTx/>
              <a:buFont typeface="Wingdings" panose="05000000000000000000" pitchFamily="2" charset="2"/>
              <a:buChar char="q"/>
            </a:pP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pd.DataFrame</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(list(</a:t>
            </a: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item_avg_ratings.items</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 columns=['item', 'rating']): Converts the dictionary of item average ratings into a pandas </a:t>
            </a: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DataFrame</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 </a:t>
            </a:r>
          </a:p>
          <a:p>
            <a:pPr marL="514350" indent="-514350">
              <a:lnSpc>
                <a:spcPct val="107000"/>
              </a:lnSpc>
              <a:spcAft>
                <a:spcPts val="1200"/>
              </a:spcAft>
              <a:buClrTx/>
              <a:buFont typeface="Wingdings" panose="05000000000000000000" pitchFamily="2" charset="2"/>
              <a:buChar char="q"/>
            </a:pPr>
            <a:endPar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endParaRPr>
          </a:p>
          <a:p>
            <a:pPr marL="514350" indent="-514350">
              <a:lnSpc>
                <a:spcPct val="107000"/>
              </a:lnSpc>
              <a:spcAft>
                <a:spcPts val="1200"/>
              </a:spcAft>
              <a:buClrTx/>
              <a:buFont typeface="Wingdings" panose="05000000000000000000" pitchFamily="2" charset="2"/>
              <a:buChar char="q"/>
            </a:pP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item_avg_ratings_df.sort_values</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(by='rating', ascending=False): Sorts the </a:t>
            </a: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DataFrame</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 by the rating column in descending order.  </a:t>
            </a:r>
          </a:p>
          <a:p>
            <a:pPr marL="514350" indent="-514350">
              <a:lnSpc>
                <a:spcPct val="107000"/>
              </a:lnSpc>
              <a:spcAft>
                <a:spcPts val="1200"/>
              </a:spcAft>
              <a:buClrTx/>
              <a:buFont typeface="Wingdings" panose="05000000000000000000" pitchFamily="2" charset="2"/>
              <a:buChar char="q"/>
            </a:pPr>
            <a:endParaRPr lang="en-US" sz="1575" kern="100" dirty="0">
              <a:solidFill>
                <a:prstClr val="black"/>
              </a:solidFill>
              <a:latin typeface="Aptos" panose="020B0004020202020204" pitchFamily="34" charset="0"/>
              <a:ea typeface="Aptos" panose="020B0004020202020204" pitchFamily="34" charset="0"/>
              <a:cs typeface="Arial" panose="020B0604020202020204" pitchFamily="34" charset="0"/>
            </a:endParaRPr>
          </a:p>
          <a:p>
            <a:pPr marL="514350" indent="-514350">
              <a:lnSpc>
                <a:spcPct val="107000"/>
              </a:lnSpc>
              <a:spcAft>
                <a:spcPts val="1200"/>
              </a:spcAft>
              <a:buClrTx/>
              <a:buFont typeface="Wingdings" panose="05000000000000000000" pitchFamily="2" charset="2"/>
              <a:buChar char="q"/>
            </a:pP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Return: The function returns the sorted </a:t>
            </a: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DataFrame</a:t>
            </a: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 </a:t>
            </a:r>
            <a:r>
              <a:rPr lang="en-US" sz="2700" kern="100" dirty="0" err="1">
                <a:solidFill>
                  <a:prstClr val="black"/>
                </a:solidFill>
                <a:latin typeface="Aptos" panose="020B0004020202020204" pitchFamily="34" charset="0"/>
                <a:ea typeface="Aptos" panose="020B0004020202020204" pitchFamily="34" charset="0"/>
                <a:cs typeface="Arial" panose="020B0604020202020204" pitchFamily="34" charset="0"/>
              </a:rPr>
              <a:t>popularity_based_ranking</a:t>
            </a:r>
            <a:endParaRPr lang="en-US" sz="1575" kern="100" dirty="0">
              <a:solidFill>
                <a:prstClr val="black"/>
              </a:solidFill>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032909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3A6D0F-FC9D-B96A-888E-DEB4317059AD}"/>
              </a:ext>
            </a:extLst>
          </p:cNvPr>
          <p:cNvPicPr>
            <a:picLocks noChangeAspect="1"/>
          </p:cNvPicPr>
          <p:nvPr/>
        </p:nvPicPr>
        <p:blipFill>
          <a:blip r:embed="rId2"/>
          <a:stretch>
            <a:fillRect/>
          </a:stretch>
        </p:blipFill>
        <p:spPr>
          <a:xfrm>
            <a:off x="3360420" y="1285400"/>
            <a:ext cx="11151108" cy="788091"/>
          </a:xfrm>
          <a:prstGeom prst="rect">
            <a:avLst/>
          </a:prstGeom>
        </p:spPr>
      </p:pic>
      <p:sp>
        <p:nvSpPr>
          <p:cNvPr id="6" name="TextBox 5">
            <a:extLst>
              <a:ext uri="{FF2B5EF4-FFF2-40B4-BE49-F238E27FC236}">
                <a16:creationId xmlns:a16="http://schemas.microsoft.com/office/drawing/2014/main" id="{67478A33-8008-A54D-D918-AF88C1ABFAAA}"/>
              </a:ext>
            </a:extLst>
          </p:cNvPr>
          <p:cNvSpPr txBox="1"/>
          <p:nvPr/>
        </p:nvSpPr>
        <p:spPr>
          <a:xfrm>
            <a:off x="0" y="525661"/>
            <a:ext cx="18288000" cy="507831"/>
          </a:xfrm>
          <a:prstGeom prst="rect">
            <a:avLst/>
          </a:prstGeom>
          <a:noFill/>
        </p:spPr>
        <p:txBody>
          <a:bodyPr wrap="square">
            <a:spAutoFit/>
          </a:bodyPr>
          <a:lstStyle/>
          <a:p>
            <a:pPr algn="ctr">
              <a:buClrTx/>
              <a:buFontTx/>
              <a:buNone/>
            </a:pPr>
            <a:r>
              <a:rPr lang="en-US" sz="2700" kern="1200" dirty="0">
                <a:solidFill>
                  <a:prstClr val="black"/>
                </a:solidFill>
                <a:latin typeface="Trebuchet MS" panose="020B0603020202020204"/>
              </a:rPr>
              <a:t>4.Function Call</a:t>
            </a:r>
          </a:p>
        </p:txBody>
      </p:sp>
      <p:sp>
        <p:nvSpPr>
          <p:cNvPr id="8" name="TextBox 7">
            <a:extLst>
              <a:ext uri="{FF2B5EF4-FFF2-40B4-BE49-F238E27FC236}">
                <a16:creationId xmlns:a16="http://schemas.microsoft.com/office/drawing/2014/main" id="{DEC85F29-AE4D-60B0-BC15-699CF59521DF}"/>
              </a:ext>
            </a:extLst>
          </p:cNvPr>
          <p:cNvSpPr txBox="1"/>
          <p:nvPr/>
        </p:nvSpPr>
        <p:spPr>
          <a:xfrm>
            <a:off x="-32004" y="2434751"/>
            <a:ext cx="18320004" cy="923330"/>
          </a:xfrm>
          <a:prstGeom prst="rect">
            <a:avLst/>
          </a:prstGeom>
          <a:noFill/>
        </p:spPr>
        <p:txBody>
          <a:bodyPr wrap="square">
            <a:spAutoFit/>
          </a:bodyPr>
          <a:lstStyle/>
          <a:p>
            <a:pPr>
              <a:buClrTx/>
              <a:buFontTx/>
              <a:buNone/>
            </a:pPr>
            <a:r>
              <a:rPr lang="en-US" sz="2700" kern="1200" dirty="0">
                <a:solidFill>
                  <a:prstClr val="black"/>
                </a:solidFill>
                <a:latin typeface="Aptos" panose="020B0004020202020204" pitchFamily="34" charset="0"/>
                <a:ea typeface="Aptos" panose="020B0004020202020204" pitchFamily="34" charset="0"/>
                <a:cs typeface="Arial" panose="020B0604020202020204" pitchFamily="34" charset="0"/>
              </a:rPr>
              <a:t>This line calls the train function, which you have defined previously. The train function performs several tasks related to processing the dataset and calculating item popularity.</a:t>
            </a:r>
            <a:endParaRPr lang="en-US" sz="2700" kern="1200" dirty="0">
              <a:solidFill>
                <a:prstClr val="black"/>
              </a:solidFill>
              <a:latin typeface="Trebuchet MS" panose="020B0603020202020204"/>
            </a:endParaRPr>
          </a:p>
        </p:txBody>
      </p:sp>
      <p:sp>
        <p:nvSpPr>
          <p:cNvPr id="12" name="TextBox 11">
            <a:extLst>
              <a:ext uri="{FF2B5EF4-FFF2-40B4-BE49-F238E27FC236}">
                <a16:creationId xmlns:a16="http://schemas.microsoft.com/office/drawing/2014/main" id="{AD6D0899-8280-500B-6F94-C54EC482585C}"/>
              </a:ext>
            </a:extLst>
          </p:cNvPr>
          <p:cNvSpPr txBox="1"/>
          <p:nvPr/>
        </p:nvSpPr>
        <p:spPr>
          <a:xfrm>
            <a:off x="-32004" y="3770630"/>
            <a:ext cx="18288000" cy="507831"/>
          </a:xfrm>
          <a:prstGeom prst="rect">
            <a:avLst/>
          </a:prstGeom>
          <a:noFill/>
        </p:spPr>
        <p:txBody>
          <a:bodyPr wrap="square">
            <a:spAutoFit/>
          </a:bodyPr>
          <a:lstStyle/>
          <a:p>
            <a:pPr algn="ctr">
              <a:buClrTx/>
              <a:buFontTx/>
              <a:buNone/>
            </a:pPr>
            <a:r>
              <a:rPr lang="en-US" sz="2700" kern="1200" dirty="0">
                <a:solidFill>
                  <a:prstClr val="black"/>
                </a:solidFill>
                <a:latin typeface="Trebuchet MS" panose="020B0603020202020204"/>
              </a:rPr>
              <a:t>5. recommend the top n items</a:t>
            </a:r>
          </a:p>
        </p:txBody>
      </p:sp>
      <p:pic>
        <p:nvPicPr>
          <p:cNvPr id="13" name="Picture 12" descr="A close-up of words&#10;&#10;Description automatically generated">
            <a:extLst>
              <a:ext uri="{FF2B5EF4-FFF2-40B4-BE49-F238E27FC236}">
                <a16:creationId xmlns:a16="http://schemas.microsoft.com/office/drawing/2014/main" id="{DF5B8687-D1B9-A0B8-C3A6-7078BD27D1B9}"/>
              </a:ext>
            </a:extLst>
          </p:cNvPr>
          <p:cNvPicPr>
            <a:picLocks noChangeAspect="1"/>
          </p:cNvPicPr>
          <p:nvPr/>
        </p:nvPicPr>
        <p:blipFill>
          <a:blip r:embed="rId3"/>
          <a:stretch>
            <a:fillRect/>
          </a:stretch>
        </p:blipFill>
        <p:spPr>
          <a:xfrm>
            <a:off x="4814316" y="4836941"/>
            <a:ext cx="8243316" cy="1125434"/>
          </a:xfrm>
          <a:prstGeom prst="rect">
            <a:avLst/>
          </a:prstGeom>
        </p:spPr>
      </p:pic>
      <p:sp>
        <p:nvSpPr>
          <p:cNvPr id="15" name="TextBox 14">
            <a:extLst>
              <a:ext uri="{FF2B5EF4-FFF2-40B4-BE49-F238E27FC236}">
                <a16:creationId xmlns:a16="http://schemas.microsoft.com/office/drawing/2014/main" id="{C8700501-268D-DDBF-C821-E4DF6B732319}"/>
              </a:ext>
            </a:extLst>
          </p:cNvPr>
          <p:cNvSpPr txBox="1"/>
          <p:nvPr/>
        </p:nvSpPr>
        <p:spPr>
          <a:xfrm>
            <a:off x="0" y="6731704"/>
            <a:ext cx="18255996" cy="1548694"/>
          </a:xfrm>
          <a:prstGeom prst="rect">
            <a:avLst/>
          </a:prstGeom>
          <a:noFill/>
        </p:spPr>
        <p:txBody>
          <a:bodyPr wrap="square">
            <a:spAutoFit/>
          </a:bodyPr>
          <a:lstStyle/>
          <a:p>
            <a:pPr marL="514350" indent="-514350">
              <a:lnSpc>
                <a:spcPct val="107000"/>
              </a:lnSpc>
              <a:spcAft>
                <a:spcPts val="1200"/>
              </a:spcAft>
              <a:buClrTx/>
              <a:buFont typeface="Wingdings" panose="05000000000000000000" pitchFamily="2" charset="2"/>
              <a:buChar char="v"/>
              <a:tabLst>
                <a:tab pos="2611755" algn="l"/>
              </a:tabLst>
            </a:pP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Usage: It is a straightforward utility function that extracts the top items from a sorted list.</a:t>
            </a:r>
          </a:p>
          <a:p>
            <a:pPr marL="514350" indent="-514350">
              <a:lnSpc>
                <a:spcPct val="107000"/>
              </a:lnSpc>
              <a:spcAft>
                <a:spcPts val="1200"/>
              </a:spcAft>
              <a:buClrTx/>
              <a:buFont typeface="Wingdings" panose="05000000000000000000" pitchFamily="2" charset="2"/>
              <a:buChar char="v"/>
              <a:tabLst>
                <a:tab pos="2611755" algn="l"/>
              </a:tabLst>
            </a:pPr>
            <a:endParaRPr lang="en-US" sz="1575" kern="100" dirty="0">
              <a:solidFill>
                <a:prstClr val="black"/>
              </a:solidFill>
              <a:latin typeface="Aptos" panose="020B0004020202020204" pitchFamily="34" charset="0"/>
              <a:ea typeface="Aptos" panose="020B0004020202020204" pitchFamily="34" charset="0"/>
              <a:cs typeface="Arial" panose="020B0604020202020204" pitchFamily="34" charset="0"/>
            </a:endParaRPr>
          </a:p>
          <a:p>
            <a:pPr marL="514350" indent="-514350">
              <a:lnSpc>
                <a:spcPct val="107000"/>
              </a:lnSpc>
              <a:buClrTx/>
              <a:buFont typeface="Wingdings" panose="05000000000000000000" pitchFamily="2" charset="2"/>
              <a:buChar char="v"/>
              <a:tabLst>
                <a:tab pos="2611755" algn="l"/>
              </a:tabLst>
            </a:pPr>
            <a:r>
              <a:rPr lang="en-US" sz="2700" kern="100" dirty="0">
                <a:solidFill>
                  <a:prstClr val="black"/>
                </a:solidFill>
                <a:latin typeface="Aptos" panose="020B0004020202020204" pitchFamily="34" charset="0"/>
                <a:ea typeface="Aptos" panose="020B0004020202020204" pitchFamily="34" charset="0"/>
                <a:cs typeface="Arial" panose="020B0604020202020204" pitchFamily="34" charset="0"/>
              </a:rPr>
              <a:t>Flexibility: By allowing n to be a parameter, the function offers flexibility</a:t>
            </a:r>
            <a:endParaRPr lang="en-US" sz="1575" kern="100" dirty="0">
              <a:solidFill>
                <a:prstClr val="black"/>
              </a:solidFill>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620189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797A26-3769-AEE7-8C91-935ECB633DC5}"/>
              </a:ext>
            </a:extLst>
          </p:cNvPr>
          <p:cNvSpPr txBox="1"/>
          <p:nvPr/>
        </p:nvSpPr>
        <p:spPr>
          <a:xfrm>
            <a:off x="0" y="351533"/>
            <a:ext cx="17542764" cy="507831"/>
          </a:xfrm>
          <a:prstGeom prst="rect">
            <a:avLst/>
          </a:prstGeom>
          <a:noFill/>
        </p:spPr>
        <p:txBody>
          <a:bodyPr wrap="square">
            <a:spAutoFit/>
          </a:bodyPr>
          <a:lstStyle/>
          <a:p>
            <a:pPr algn="ctr">
              <a:buClrTx/>
              <a:buFontTx/>
              <a:buNone/>
            </a:pPr>
            <a:r>
              <a:rPr lang="en-US" sz="2700" kern="1200" dirty="0">
                <a:solidFill>
                  <a:prstClr val="black"/>
                </a:solidFill>
                <a:latin typeface="Trebuchet MS" panose="020B0603020202020204"/>
              </a:rPr>
              <a:t>6.Example</a:t>
            </a:r>
          </a:p>
        </p:txBody>
      </p:sp>
      <p:pic>
        <p:nvPicPr>
          <p:cNvPr id="3" name="Picture 2" descr="A screenshot of a computer program&#10;&#10;Description automatically generated">
            <a:extLst>
              <a:ext uri="{FF2B5EF4-FFF2-40B4-BE49-F238E27FC236}">
                <a16:creationId xmlns:a16="http://schemas.microsoft.com/office/drawing/2014/main" id="{679E9B86-7C82-1139-520B-ED25211DFE75}"/>
              </a:ext>
            </a:extLst>
          </p:cNvPr>
          <p:cNvPicPr>
            <a:picLocks noChangeAspect="1"/>
          </p:cNvPicPr>
          <p:nvPr/>
        </p:nvPicPr>
        <p:blipFill>
          <a:blip r:embed="rId2"/>
          <a:stretch>
            <a:fillRect/>
          </a:stretch>
        </p:blipFill>
        <p:spPr>
          <a:xfrm>
            <a:off x="3799332" y="1285400"/>
            <a:ext cx="9930384" cy="4489037"/>
          </a:xfrm>
          <a:prstGeom prst="rect">
            <a:avLst/>
          </a:prstGeom>
        </p:spPr>
      </p:pic>
      <p:sp>
        <p:nvSpPr>
          <p:cNvPr id="7" name="TextBox 6">
            <a:extLst>
              <a:ext uri="{FF2B5EF4-FFF2-40B4-BE49-F238E27FC236}">
                <a16:creationId xmlns:a16="http://schemas.microsoft.com/office/drawing/2014/main" id="{7C58B708-306E-2690-37AD-0CFAAD2A5788}"/>
              </a:ext>
            </a:extLst>
          </p:cNvPr>
          <p:cNvSpPr txBox="1"/>
          <p:nvPr/>
        </p:nvSpPr>
        <p:spPr>
          <a:xfrm>
            <a:off x="363474" y="6859668"/>
            <a:ext cx="16815816" cy="2437911"/>
          </a:xfrm>
          <a:prstGeom prst="rect">
            <a:avLst/>
          </a:prstGeom>
          <a:noFill/>
        </p:spPr>
        <p:txBody>
          <a:bodyPr wrap="square">
            <a:spAutoFit/>
          </a:bodyPr>
          <a:lstStyle/>
          <a:p>
            <a:pPr marL="514350" indent="-514350">
              <a:lnSpc>
                <a:spcPct val="107000"/>
              </a:lnSpc>
              <a:buClrTx/>
              <a:buFont typeface="Wingdings" panose="05000000000000000000" pitchFamily="2" charset="2"/>
              <a:buChar char="v"/>
              <a:tabLst>
                <a:tab pos="2611755" algn="l"/>
              </a:tabLst>
            </a:pPr>
            <a:r>
              <a:rPr lang="en-US" sz="2700" kern="100" dirty="0">
                <a:latin typeface="Aptos" panose="020B0004020202020204" pitchFamily="34" charset="0"/>
                <a:ea typeface="Aptos" panose="020B0004020202020204" pitchFamily="34" charset="0"/>
                <a:cs typeface="Arial" panose="020B0604020202020204" pitchFamily="34" charset="0"/>
              </a:rPr>
              <a:t>Purpose: The example demonstrates how to use the </a:t>
            </a:r>
            <a:r>
              <a:rPr lang="en-US" sz="2700" kern="100" dirty="0" err="1">
                <a:latin typeface="Aptos" panose="020B0004020202020204" pitchFamily="34" charset="0"/>
                <a:ea typeface="Aptos" panose="020B0004020202020204" pitchFamily="34" charset="0"/>
                <a:cs typeface="Arial" panose="020B0604020202020204" pitchFamily="34" charset="0"/>
              </a:rPr>
              <a:t>recommend_top_n</a:t>
            </a:r>
            <a:r>
              <a:rPr lang="en-US" sz="2700" kern="100" dirty="0">
                <a:latin typeface="Aptos" panose="020B0004020202020204" pitchFamily="34" charset="0"/>
                <a:ea typeface="Aptos" panose="020B0004020202020204" pitchFamily="34" charset="0"/>
                <a:cs typeface="Arial" panose="020B0604020202020204" pitchFamily="34" charset="0"/>
              </a:rPr>
              <a:t> function to get the top 10 items.</a:t>
            </a:r>
            <a:endParaRPr lang="en-US" sz="1575" kern="100" dirty="0">
              <a:solidFill>
                <a:prstClr val="black"/>
              </a:solidFill>
              <a:latin typeface="Aptos" panose="020B0004020202020204" pitchFamily="34" charset="0"/>
              <a:ea typeface="Aptos" panose="020B0004020202020204" pitchFamily="34" charset="0"/>
              <a:cs typeface="Arial" panose="020B0604020202020204" pitchFamily="34" charset="0"/>
            </a:endParaRPr>
          </a:p>
          <a:p>
            <a:pPr>
              <a:lnSpc>
                <a:spcPct val="107000"/>
              </a:lnSpc>
              <a:buClrTx/>
              <a:tabLst>
                <a:tab pos="2611755" algn="l"/>
              </a:tabLst>
            </a:pPr>
            <a:r>
              <a:rPr lang="en-US" sz="2700" kern="100" dirty="0">
                <a:latin typeface="Aptos" panose="020B0004020202020204" pitchFamily="34" charset="0"/>
                <a:ea typeface="Aptos" panose="020B0004020202020204" pitchFamily="34" charset="0"/>
                <a:cs typeface="Arial" panose="020B0604020202020204" pitchFamily="34" charset="0"/>
              </a:rPr>
              <a:t> </a:t>
            </a:r>
            <a:endParaRPr lang="en-US" sz="1575" kern="100" dirty="0">
              <a:solidFill>
                <a:prstClr val="black"/>
              </a:solidFill>
              <a:latin typeface="Aptos" panose="020B0004020202020204" pitchFamily="34" charset="0"/>
              <a:ea typeface="Aptos" panose="020B0004020202020204" pitchFamily="34" charset="0"/>
              <a:cs typeface="Arial" panose="020B0604020202020204" pitchFamily="34" charset="0"/>
            </a:endParaRPr>
          </a:p>
          <a:p>
            <a:pPr marL="514350" indent="-514350">
              <a:lnSpc>
                <a:spcPct val="107000"/>
              </a:lnSpc>
              <a:spcAft>
                <a:spcPts val="1200"/>
              </a:spcAft>
              <a:buClrTx/>
              <a:buFont typeface="Wingdings" panose="05000000000000000000" pitchFamily="2" charset="2"/>
              <a:buChar char="v"/>
              <a:tabLst>
                <a:tab pos="2611755" algn="l"/>
              </a:tabLst>
            </a:pPr>
            <a:r>
              <a:rPr lang="en-US" sz="2700" kern="100" dirty="0">
                <a:latin typeface="Aptos" panose="020B0004020202020204" pitchFamily="34" charset="0"/>
                <a:ea typeface="Aptos" panose="020B0004020202020204" pitchFamily="34" charset="0"/>
                <a:cs typeface="Arial" panose="020B0604020202020204" pitchFamily="34" charset="0"/>
              </a:rPr>
              <a:t>Flexibility: By changing the second argument (n=10) in the function call.</a:t>
            </a:r>
          </a:p>
          <a:p>
            <a:pPr marL="514350" indent="-514350">
              <a:lnSpc>
                <a:spcPct val="107000"/>
              </a:lnSpc>
              <a:spcAft>
                <a:spcPts val="1200"/>
              </a:spcAft>
              <a:buClrTx/>
              <a:buFont typeface="Wingdings" panose="05000000000000000000" pitchFamily="2" charset="2"/>
              <a:buChar char="v"/>
              <a:tabLst>
                <a:tab pos="2611755" algn="l"/>
              </a:tabLst>
            </a:pPr>
            <a:endParaRPr lang="en-US" sz="1575" kern="100" dirty="0">
              <a:solidFill>
                <a:prstClr val="black"/>
              </a:solidFill>
              <a:latin typeface="Aptos" panose="020B0004020202020204" pitchFamily="34" charset="0"/>
              <a:ea typeface="Aptos" panose="020B0004020202020204" pitchFamily="34" charset="0"/>
              <a:cs typeface="Arial" panose="020B0604020202020204" pitchFamily="34" charset="0"/>
            </a:endParaRPr>
          </a:p>
          <a:p>
            <a:pPr marL="514350" indent="-514350">
              <a:lnSpc>
                <a:spcPct val="107000"/>
              </a:lnSpc>
              <a:spcAft>
                <a:spcPts val="1200"/>
              </a:spcAft>
              <a:buClrTx/>
              <a:buFont typeface="Wingdings" panose="05000000000000000000" pitchFamily="2" charset="2"/>
              <a:buChar char="v"/>
              <a:tabLst>
                <a:tab pos="2611755" algn="l"/>
              </a:tabLst>
            </a:pPr>
            <a:r>
              <a:rPr lang="en-US" sz="2700" kern="100" dirty="0">
                <a:latin typeface="Aptos" panose="020B0004020202020204" pitchFamily="34" charset="0"/>
                <a:ea typeface="Aptos" panose="020B0004020202020204" pitchFamily="34" charset="0"/>
                <a:cs typeface="Arial" panose="020B0604020202020204" pitchFamily="34" charset="0"/>
              </a:rPr>
              <a:t>Output: The printed top_10_items </a:t>
            </a:r>
            <a:r>
              <a:rPr lang="en-US" sz="2700" kern="100" dirty="0" err="1">
                <a:latin typeface="Aptos" panose="020B0004020202020204" pitchFamily="34" charset="0"/>
                <a:ea typeface="Aptos" panose="020B0004020202020204" pitchFamily="34" charset="0"/>
                <a:cs typeface="Arial" panose="020B0604020202020204" pitchFamily="34" charset="0"/>
              </a:rPr>
              <a:t>DataFrame</a:t>
            </a:r>
            <a:r>
              <a:rPr lang="en-US" sz="2700" kern="100" dirty="0">
                <a:latin typeface="Aptos" panose="020B0004020202020204" pitchFamily="34" charset="0"/>
                <a:ea typeface="Aptos" panose="020B0004020202020204" pitchFamily="34" charset="0"/>
                <a:cs typeface="Arial" panose="020B0604020202020204" pitchFamily="34" charset="0"/>
              </a:rPr>
              <a:t> will display the top 10 items.</a:t>
            </a:r>
            <a:endParaRPr lang="en-US" sz="1575" kern="100" dirty="0">
              <a:solidFill>
                <a:prstClr val="black"/>
              </a:solidFill>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9990105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18"/>
          <p:cNvPicPr preferRelativeResize="0"/>
          <p:nvPr/>
        </p:nvPicPr>
        <p:blipFill rotWithShape="1">
          <a:blip r:embed="rId3">
            <a:alphaModFix amt="13000"/>
          </a:blip>
          <a:srcRect b="15625"/>
          <a:stretch/>
        </p:blipFill>
        <p:spPr>
          <a:xfrm>
            <a:off x="0" y="0"/>
            <a:ext cx="18288000" cy="10287000"/>
          </a:xfrm>
          <a:prstGeom prst="rect">
            <a:avLst/>
          </a:prstGeom>
          <a:noFill/>
          <a:ln>
            <a:noFill/>
          </a:ln>
        </p:spPr>
      </p:pic>
      <p:sp>
        <p:nvSpPr>
          <p:cNvPr id="220" name="Google Shape;220;p18"/>
          <p:cNvSpPr txBox="1"/>
          <p:nvPr/>
        </p:nvSpPr>
        <p:spPr>
          <a:xfrm>
            <a:off x="2006273" y="4258642"/>
            <a:ext cx="14275453" cy="1769715"/>
          </a:xfrm>
          <a:prstGeom prst="rect">
            <a:avLst/>
          </a:prstGeom>
          <a:noFill/>
          <a:ln>
            <a:noFill/>
          </a:ln>
        </p:spPr>
        <p:txBody>
          <a:bodyPr spcFirstLastPara="1" wrap="square" lIns="0" tIns="0" rIns="0" bIns="0" anchor="t" anchorCtr="0">
            <a:spAutoFit/>
          </a:bodyPr>
          <a:lstStyle/>
          <a:p>
            <a:pPr lvl="0" algn="ctr" rtl="1">
              <a:buSzPts val="13800"/>
            </a:pPr>
            <a:r>
              <a:rPr lang="en-US" sz="11500" b="1" dirty="0">
                <a:solidFill>
                  <a:schemeClr val="bg2"/>
                </a:solidFill>
              </a:rPr>
              <a:t>Sentiment analysis</a:t>
            </a:r>
          </a:p>
        </p:txBody>
      </p:sp>
    </p:spTree>
    <p:extLst>
      <p:ext uri="{BB962C8B-B14F-4D97-AF65-F5344CB8AC3E}">
        <p14:creationId xmlns:p14="http://schemas.microsoft.com/office/powerpoint/2010/main" val="636760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0"/>
          <p:cNvSpPr txBox="1"/>
          <p:nvPr/>
        </p:nvSpPr>
        <p:spPr>
          <a:xfrm>
            <a:off x="361950" y="967886"/>
            <a:ext cx="8134350" cy="2462213"/>
          </a:xfrm>
          <a:prstGeom prst="rect">
            <a:avLst/>
          </a:prstGeom>
          <a:noFill/>
          <a:ln>
            <a:noFill/>
          </a:ln>
        </p:spPr>
        <p:txBody>
          <a:bodyPr spcFirstLastPara="1" wrap="square" lIns="0" tIns="0" rIns="0" bIns="0" anchor="t" anchorCtr="0">
            <a:spAutoFit/>
          </a:bodyPr>
          <a:lstStyle/>
          <a:p>
            <a:pPr lvl="0"/>
            <a:r>
              <a:rPr lang="en-US" sz="8000" b="1" dirty="0">
                <a:solidFill>
                  <a:schemeClr val="bg2"/>
                </a:solidFill>
              </a:rPr>
              <a:t>Sentiment analysis</a:t>
            </a:r>
            <a:endParaRPr b="1" dirty="0"/>
          </a:p>
        </p:txBody>
      </p:sp>
      <p:sp>
        <p:nvSpPr>
          <p:cNvPr id="253" name="Google Shape;253;p20"/>
          <p:cNvSpPr/>
          <p:nvPr/>
        </p:nvSpPr>
        <p:spPr>
          <a:xfrm>
            <a:off x="12503216" y="-3610"/>
            <a:ext cx="5784784" cy="10290610"/>
          </a:xfrm>
          <a:custGeom>
            <a:avLst/>
            <a:gdLst/>
            <a:ahLst/>
            <a:cxnLst/>
            <a:rect l="l" t="t" r="r" b="b"/>
            <a:pathLst>
              <a:path w="2837927" h="5048417" extrusionOk="0">
                <a:moveTo>
                  <a:pt x="0" y="0"/>
                </a:moveTo>
                <a:lnTo>
                  <a:pt x="2837927" y="0"/>
                </a:lnTo>
                <a:lnTo>
                  <a:pt x="2837927" y="5048417"/>
                </a:lnTo>
                <a:lnTo>
                  <a:pt x="0" y="5048417"/>
                </a:lnTo>
                <a:close/>
              </a:path>
            </a:pathLst>
          </a:custGeom>
          <a:solidFill>
            <a:srgbClr val="0C48BB"/>
          </a:solidFill>
          <a:ln>
            <a:noFill/>
          </a:ln>
        </p:spPr>
        <p:txBody>
          <a:bodyPr/>
          <a:lstStyle/>
          <a:p>
            <a:endParaRPr lang="en-US"/>
          </a:p>
        </p:txBody>
      </p:sp>
      <p:pic>
        <p:nvPicPr>
          <p:cNvPr id="254" name="Google Shape;254;p20"/>
          <p:cNvPicPr preferRelativeResize="0"/>
          <p:nvPr/>
        </p:nvPicPr>
        <p:blipFill rotWithShape="1">
          <a:blip r:embed="rId3">
            <a:alphaModFix/>
          </a:blip>
          <a:srcRect l="2152" t="45433" r="2152"/>
          <a:stretch/>
        </p:blipFill>
        <p:spPr>
          <a:xfrm>
            <a:off x="10041583" y="1615119"/>
            <a:ext cx="8246417" cy="7053152"/>
          </a:xfrm>
          <a:prstGeom prst="rect">
            <a:avLst/>
          </a:prstGeom>
          <a:noFill/>
          <a:ln>
            <a:noFill/>
          </a:ln>
        </p:spPr>
      </p:pic>
      <p:sp>
        <p:nvSpPr>
          <p:cNvPr id="255" name="Google Shape;255;p20"/>
          <p:cNvSpPr/>
          <p:nvPr/>
        </p:nvSpPr>
        <p:spPr>
          <a:xfrm>
            <a:off x="361950" y="3913980"/>
            <a:ext cx="9972675" cy="106944"/>
          </a:xfrm>
          <a:custGeom>
            <a:avLst/>
            <a:gdLst/>
            <a:ahLst/>
            <a:cxnLst/>
            <a:rect l="l" t="t" r="r" b="b"/>
            <a:pathLst>
              <a:path w="2626548" h="28166" extrusionOk="0">
                <a:moveTo>
                  <a:pt x="0" y="0"/>
                </a:moveTo>
                <a:lnTo>
                  <a:pt x="2626548" y="0"/>
                </a:lnTo>
                <a:lnTo>
                  <a:pt x="2626548" y="28166"/>
                </a:lnTo>
                <a:lnTo>
                  <a:pt x="0" y="28166"/>
                </a:lnTo>
                <a:close/>
              </a:path>
            </a:pathLst>
          </a:custGeom>
          <a:solidFill>
            <a:srgbClr val="B4E3EF"/>
          </a:solidFill>
          <a:ln>
            <a:noFill/>
          </a:ln>
        </p:spPr>
        <p:txBody>
          <a:bodyPr/>
          <a:lstStyle/>
          <a:p>
            <a:endParaRPr lang="en-US"/>
          </a:p>
        </p:txBody>
      </p:sp>
      <p:sp>
        <p:nvSpPr>
          <p:cNvPr id="256" name="Google Shape;256;p20"/>
          <p:cNvSpPr txBox="1"/>
          <p:nvPr/>
        </p:nvSpPr>
        <p:spPr>
          <a:xfrm>
            <a:off x="361950" y="4669508"/>
            <a:ext cx="9505950" cy="2031325"/>
          </a:xfrm>
          <a:prstGeom prst="rect">
            <a:avLst/>
          </a:prstGeom>
          <a:noFill/>
          <a:ln>
            <a:noFill/>
          </a:ln>
        </p:spPr>
        <p:txBody>
          <a:bodyPr spcFirstLastPara="1" wrap="square" lIns="0" tIns="0" rIns="0" bIns="0" anchor="t" anchorCtr="0">
            <a:spAutoFit/>
          </a:bodyPr>
          <a:lstStyle/>
          <a:p>
            <a:r>
              <a:rPr lang="en-US" sz="4400" dirty="0"/>
              <a:t>Is a natural language processing (NLP) technique used to determine the emotional tone in the text</a:t>
            </a:r>
            <a:endParaRPr dirty="0"/>
          </a:p>
        </p:txBody>
      </p:sp>
      <p:pic>
        <p:nvPicPr>
          <p:cNvPr id="3" name="Picture 2">
            <a:extLst>
              <a:ext uri="{FF2B5EF4-FFF2-40B4-BE49-F238E27FC236}">
                <a16:creationId xmlns:a16="http://schemas.microsoft.com/office/drawing/2014/main" id="{0811E63B-6423-E8C2-F95A-CC1E61230A16}"/>
              </a:ext>
            </a:extLst>
          </p:cNvPr>
          <p:cNvPicPr>
            <a:picLocks noChangeAspect="1"/>
          </p:cNvPicPr>
          <p:nvPr/>
        </p:nvPicPr>
        <p:blipFill>
          <a:blip r:embed="rId4"/>
          <a:stretch>
            <a:fillRect/>
          </a:stretch>
        </p:blipFill>
        <p:spPr>
          <a:xfrm>
            <a:off x="10048976" y="1565739"/>
            <a:ext cx="8239024" cy="7102532"/>
          </a:xfrm>
          <a:prstGeom prst="rect">
            <a:avLst/>
          </a:prstGeom>
        </p:spPr>
      </p:pic>
    </p:spTree>
    <p:extLst>
      <p:ext uri="{BB962C8B-B14F-4D97-AF65-F5344CB8AC3E}">
        <p14:creationId xmlns:p14="http://schemas.microsoft.com/office/powerpoint/2010/main" val="12489893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22505" y="2743199"/>
            <a:ext cx="11072191" cy="6626145"/>
          </a:xfrm>
        </p:spPr>
        <p:txBody>
          <a:bodyPr/>
          <a:lstStyle/>
          <a:p>
            <a:pPr marL="82550" indent="0">
              <a:lnSpc>
                <a:spcPct val="200000"/>
              </a:lnSpc>
              <a:buNone/>
            </a:pPr>
            <a:r>
              <a:rPr lang="en-US" dirty="0"/>
              <a:t>• </a:t>
            </a:r>
            <a:r>
              <a:rPr lang="en-US" sz="2800" b="1" dirty="0"/>
              <a:t>Provides more actionable insights for businesses and organizations</a:t>
            </a:r>
          </a:p>
          <a:p>
            <a:pPr marL="82550" indent="0">
              <a:lnSpc>
                <a:spcPct val="200000"/>
              </a:lnSpc>
              <a:buNone/>
            </a:pPr>
            <a:r>
              <a:rPr lang="en-US" sz="2800" b="1" dirty="0"/>
              <a:t>• Helps identify customer pain points and areas for improvement</a:t>
            </a:r>
          </a:p>
          <a:p>
            <a:pPr marL="82550" indent="0">
              <a:lnSpc>
                <a:spcPct val="200000"/>
              </a:lnSpc>
              <a:buNone/>
            </a:pPr>
            <a:r>
              <a:rPr lang="en-US" sz="2800" b="1" dirty="0"/>
              <a:t>• Enables personalized customer service interactions </a:t>
            </a:r>
          </a:p>
          <a:p>
            <a:pPr marL="82550" indent="0">
              <a:lnSpc>
                <a:spcPct val="200000"/>
              </a:lnSpc>
              <a:buNone/>
            </a:pPr>
            <a:r>
              <a:rPr lang="en-US" sz="2800" b="1" dirty="0"/>
              <a:t>• Improves product development and marketing campaigns</a:t>
            </a:r>
            <a:endParaRPr lang="de-DE" sz="2800" b="1" dirty="0"/>
          </a:p>
        </p:txBody>
      </p:sp>
      <p:sp>
        <p:nvSpPr>
          <p:cNvPr id="4" name="Title 3"/>
          <p:cNvSpPr>
            <a:spLocks noGrp="1"/>
          </p:cNvSpPr>
          <p:nvPr>
            <p:ph type="title"/>
          </p:nvPr>
        </p:nvSpPr>
        <p:spPr>
          <a:xfrm>
            <a:off x="367831" y="717644"/>
            <a:ext cx="5019177" cy="1362000"/>
          </a:xfrm>
        </p:spPr>
        <p:txBody>
          <a:bodyPr/>
          <a:lstStyle/>
          <a:p>
            <a:r>
              <a:rPr lang="de-DE" sz="6000" b="1" dirty="0">
                <a:solidFill>
                  <a:schemeClr val="bg1"/>
                </a:solidFill>
              </a:rPr>
              <a:t>Objectives</a:t>
            </a:r>
          </a:p>
        </p:txBody>
      </p:sp>
    </p:spTree>
    <p:extLst>
      <p:ext uri="{BB962C8B-B14F-4D97-AF65-F5344CB8AC3E}">
        <p14:creationId xmlns:p14="http://schemas.microsoft.com/office/powerpoint/2010/main" val="3729338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61044" y="2079644"/>
            <a:ext cx="11072191" cy="6626145"/>
          </a:xfrm>
        </p:spPr>
        <p:txBody>
          <a:bodyPr>
            <a:normAutofit/>
          </a:bodyPr>
          <a:lstStyle/>
          <a:p>
            <a:pPr marL="82550" indent="0">
              <a:lnSpc>
                <a:spcPct val="200000"/>
              </a:lnSpc>
              <a:buNone/>
            </a:pPr>
            <a:r>
              <a:rPr lang="en-US" sz="2800" b="1" dirty="0"/>
              <a:t>• Analyzing customer reviews and feedback</a:t>
            </a:r>
          </a:p>
          <a:p>
            <a:pPr marL="82550" indent="0">
              <a:lnSpc>
                <a:spcPct val="200000"/>
              </a:lnSpc>
              <a:buNone/>
            </a:pPr>
            <a:r>
              <a:rPr lang="en-US" sz="2800" b="1" dirty="0"/>
              <a:t>• Market Research</a:t>
            </a:r>
          </a:p>
          <a:p>
            <a:pPr marL="82550" indent="0">
              <a:lnSpc>
                <a:spcPct val="200000"/>
              </a:lnSpc>
              <a:buNone/>
            </a:pPr>
            <a:r>
              <a:rPr lang="en-US" sz="2800" b="1" dirty="0"/>
              <a:t>• Social Media Monitoring</a:t>
            </a:r>
          </a:p>
          <a:p>
            <a:pPr marL="82550" indent="0">
              <a:lnSpc>
                <a:spcPct val="200000"/>
              </a:lnSpc>
              <a:buNone/>
            </a:pPr>
            <a:r>
              <a:rPr lang="en-US" sz="2800" b="1" dirty="0"/>
              <a:t>• Financial Markets</a:t>
            </a:r>
            <a:endParaRPr lang="de-DE" sz="2800" b="1" dirty="0"/>
          </a:p>
        </p:txBody>
      </p:sp>
      <p:sp>
        <p:nvSpPr>
          <p:cNvPr id="4" name="Title 3"/>
          <p:cNvSpPr>
            <a:spLocks noGrp="1"/>
          </p:cNvSpPr>
          <p:nvPr>
            <p:ph type="title"/>
          </p:nvPr>
        </p:nvSpPr>
        <p:spPr>
          <a:xfrm>
            <a:off x="367831" y="717644"/>
            <a:ext cx="5019177" cy="1362000"/>
          </a:xfrm>
        </p:spPr>
        <p:txBody>
          <a:bodyPr/>
          <a:lstStyle/>
          <a:p>
            <a:r>
              <a:rPr lang="de-DE" sz="6000" b="1" dirty="0">
                <a:solidFill>
                  <a:schemeClr val="bg1"/>
                </a:solidFill>
              </a:rPr>
              <a:t>Applications</a:t>
            </a:r>
          </a:p>
        </p:txBody>
      </p:sp>
    </p:spTree>
    <p:extLst>
      <p:ext uri="{BB962C8B-B14F-4D97-AF65-F5344CB8AC3E}">
        <p14:creationId xmlns:p14="http://schemas.microsoft.com/office/powerpoint/2010/main" val="1479040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61044" y="1801349"/>
            <a:ext cx="11072191" cy="6626145"/>
          </a:xfrm>
        </p:spPr>
        <p:txBody>
          <a:bodyPr>
            <a:normAutofit/>
          </a:bodyPr>
          <a:lstStyle/>
          <a:p>
            <a:pPr marL="82550" indent="0">
              <a:lnSpc>
                <a:spcPct val="200000"/>
              </a:lnSpc>
              <a:buNone/>
            </a:pPr>
            <a:r>
              <a:rPr lang="en-US" sz="2800" b="1" dirty="0"/>
              <a:t>• Data annotation</a:t>
            </a:r>
          </a:p>
          <a:p>
            <a:pPr marL="82550" indent="0">
              <a:lnSpc>
                <a:spcPct val="200000"/>
              </a:lnSpc>
              <a:buNone/>
            </a:pPr>
            <a:r>
              <a:rPr lang="en-US" sz="2800" b="1" dirty="0"/>
              <a:t>• Context dependency</a:t>
            </a:r>
          </a:p>
          <a:p>
            <a:pPr marL="82550" indent="0">
              <a:lnSpc>
                <a:spcPct val="200000"/>
              </a:lnSpc>
              <a:buNone/>
            </a:pPr>
            <a:r>
              <a:rPr lang="en-US" sz="2800" b="1" dirty="0"/>
              <a:t> • Ambiguity and sarcasm</a:t>
            </a:r>
            <a:endParaRPr lang="de-DE" sz="2800" b="1" dirty="0"/>
          </a:p>
        </p:txBody>
      </p:sp>
      <p:sp>
        <p:nvSpPr>
          <p:cNvPr id="4" name="Title 3"/>
          <p:cNvSpPr>
            <a:spLocks noGrp="1"/>
          </p:cNvSpPr>
          <p:nvPr>
            <p:ph type="title"/>
          </p:nvPr>
        </p:nvSpPr>
        <p:spPr>
          <a:xfrm>
            <a:off x="367831" y="717644"/>
            <a:ext cx="5019177" cy="1362000"/>
          </a:xfrm>
        </p:spPr>
        <p:txBody>
          <a:bodyPr/>
          <a:lstStyle/>
          <a:p>
            <a:r>
              <a:rPr lang="de-DE" sz="6000" b="1" dirty="0">
                <a:solidFill>
                  <a:schemeClr val="bg1"/>
                </a:solidFill>
              </a:rPr>
              <a:t>Challenges</a:t>
            </a:r>
          </a:p>
        </p:txBody>
      </p:sp>
    </p:spTree>
    <p:extLst>
      <p:ext uri="{BB962C8B-B14F-4D97-AF65-F5344CB8AC3E}">
        <p14:creationId xmlns:p14="http://schemas.microsoft.com/office/powerpoint/2010/main" val="32779175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17C23FB-8250-E48F-46E3-564088D1A62A}"/>
              </a:ext>
            </a:extLst>
          </p:cNvPr>
          <p:cNvSpPr>
            <a:spLocks noGrp="1"/>
          </p:cNvSpPr>
          <p:nvPr>
            <p:ph type="body" idx="1"/>
          </p:nvPr>
        </p:nvSpPr>
        <p:spPr>
          <a:xfrm flipV="1">
            <a:off x="941696" y="10560049"/>
            <a:ext cx="8451654" cy="358159"/>
          </a:xfrm>
        </p:spPr>
        <p:txBody>
          <a:bodyPr>
            <a:normAutofit fontScale="70000" lnSpcReduction="20000"/>
          </a:bodyPr>
          <a:lstStyle/>
          <a:p>
            <a:endParaRPr lang="en-US" dirty="0"/>
          </a:p>
        </p:txBody>
      </p:sp>
      <p:sp>
        <p:nvSpPr>
          <p:cNvPr id="7" name="Google Shape;295;p23">
            <a:extLst>
              <a:ext uri="{FF2B5EF4-FFF2-40B4-BE49-F238E27FC236}">
                <a16:creationId xmlns:a16="http://schemas.microsoft.com/office/drawing/2014/main" id="{F405CF48-1089-B5A4-C617-4F2641DE3866}"/>
              </a:ext>
            </a:extLst>
          </p:cNvPr>
          <p:cNvSpPr txBox="1"/>
          <p:nvPr/>
        </p:nvSpPr>
        <p:spPr>
          <a:xfrm>
            <a:off x="693336" y="1541233"/>
            <a:ext cx="8450664" cy="615553"/>
          </a:xfrm>
          <a:prstGeom prst="rect">
            <a:avLst/>
          </a:prstGeom>
          <a:noFill/>
          <a:ln>
            <a:noFill/>
          </a:ln>
        </p:spPr>
        <p:txBody>
          <a:bodyPr spcFirstLastPara="1" wrap="square" lIns="0" tIns="0" rIns="0" bIns="0" anchor="t" anchorCtr="0">
            <a:spAutoFit/>
          </a:bodyPr>
          <a:lstStyle/>
          <a:p>
            <a:r>
              <a:rPr lang="en-US" sz="4000" dirty="0">
                <a:solidFill>
                  <a:schemeClr val="bg2">
                    <a:lumMod val="75000"/>
                  </a:schemeClr>
                </a:solidFill>
              </a:rPr>
              <a:t>Fine-grained Sentiment Analysis</a:t>
            </a:r>
            <a:endParaRPr lang="en-GB" sz="4000" b="1" dirty="0">
              <a:solidFill>
                <a:schemeClr val="bg2">
                  <a:lumMod val="75000"/>
                </a:schemeClr>
              </a:solidFill>
            </a:endParaRPr>
          </a:p>
        </p:txBody>
      </p:sp>
      <p:sp>
        <p:nvSpPr>
          <p:cNvPr id="9" name="Google Shape;296;p23">
            <a:extLst>
              <a:ext uri="{FF2B5EF4-FFF2-40B4-BE49-F238E27FC236}">
                <a16:creationId xmlns:a16="http://schemas.microsoft.com/office/drawing/2014/main" id="{8AE40743-6108-8681-27D2-469CDE2DAAB8}"/>
              </a:ext>
            </a:extLst>
          </p:cNvPr>
          <p:cNvSpPr txBox="1"/>
          <p:nvPr/>
        </p:nvSpPr>
        <p:spPr>
          <a:xfrm>
            <a:off x="941696" y="2494897"/>
            <a:ext cx="7625148" cy="1292662"/>
          </a:xfrm>
          <a:prstGeom prst="rect">
            <a:avLst/>
          </a:prstGeom>
          <a:noFill/>
          <a:ln>
            <a:noFill/>
          </a:ln>
        </p:spPr>
        <p:txBody>
          <a:bodyPr spcFirstLastPara="1" wrap="square" lIns="0" tIns="0" rIns="0" bIns="0" anchor="t" anchorCtr="0">
            <a:spAutoFit/>
          </a:bodyPr>
          <a:lstStyle/>
          <a:p>
            <a:r>
              <a:rPr lang="en-US" sz="2800" dirty="0">
                <a:solidFill>
                  <a:schemeClr val="accent4">
                    <a:lumMod val="60000"/>
                    <a:lumOff val="40000"/>
                  </a:schemeClr>
                </a:solidFill>
              </a:rPr>
              <a:t>Matrix factorization is a mathematical technique used to decompose a large matrix into the product of multiple smaller matrices. </a:t>
            </a:r>
            <a:endParaRPr lang="en-GB" sz="2800" dirty="0">
              <a:solidFill>
                <a:schemeClr val="accent4">
                  <a:lumMod val="60000"/>
                  <a:lumOff val="40000"/>
                </a:schemeClr>
              </a:solidFill>
            </a:endParaRPr>
          </a:p>
        </p:txBody>
      </p:sp>
      <p:sp>
        <p:nvSpPr>
          <p:cNvPr id="10" name="Google Shape;297;p23">
            <a:extLst>
              <a:ext uri="{FF2B5EF4-FFF2-40B4-BE49-F238E27FC236}">
                <a16:creationId xmlns:a16="http://schemas.microsoft.com/office/drawing/2014/main" id="{3FD65656-6FD2-4879-CF22-4F04C00938E2}"/>
              </a:ext>
            </a:extLst>
          </p:cNvPr>
          <p:cNvSpPr txBox="1"/>
          <p:nvPr/>
        </p:nvSpPr>
        <p:spPr>
          <a:xfrm>
            <a:off x="1977915" y="7607263"/>
            <a:ext cx="7752750" cy="861774"/>
          </a:xfrm>
          <a:prstGeom prst="rect">
            <a:avLst/>
          </a:prstGeom>
          <a:noFill/>
          <a:ln>
            <a:noFill/>
          </a:ln>
        </p:spPr>
        <p:txBody>
          <a:bodyPr spcFirstLastPara="1" wrap="square" lIns="0" tIns="0" rIns="0" bIns="0" anchor="t" anchorCtr="0">
            <a:spAutoFit/>
          </a:bodyPr>
          <a:lstStyle/>
          <a:p>
            <a:pPr marL="342900" lvl="0" indent="-342900">
              <a:buFont typeface="Arial" panose="020B0604020202020204" pitchFamily="34" charset="0"/>
              <a:buChar char="•"/>
            </a:pPr>
            <a:r>
              <a:rPr lang="en-US" sz="2800" dirty="0">
                <a:solidFill>
                  <a:schemeClr val="accent4">
                    <a:lumMod val="60000"/>
                    <a:lumOff val="40000"/>
                  </a:schemeClr>
                </a:solidFill>
              </a:rPr>
              <a:t>expensive and time-consuming</a:t>
            </a:r>
          </a:p>
          <a:p>
            <a:pPr marL="457200" lvl="0" indent="-457200">
              <a:buFont typeface="Arial" panose="020B0604020202020204" pitchFamily="34" charset="0"/>
              <a:buChar char="•"/>
            </a:pPr>
            <a:r>
              <a:rPr lang="en-US" sz="2800" dirty="0">
                <a:solidFill>
                  <a:schemeClr val="accent4">
                    <a:lumMod val="60000"/>
                    <a:lumOff val="40000"/>
                  </a:schemeClr>
                </a:solidFill>
              </a:rPr>
              <a:t>ambiguity and sarcasm</a:t>
            </a:r>
            <a:endParaRPr lang="en-GB" sz="2800" dirty="0">
              <a:solidFill>
                <a:schemeClr val="accent4">
                  <a:lumMod val="60000"/>
                  <a:lumOff val="40000"/>
                </a:schemeClr>
              </a:solidFill>
            </a:endParaRPr>
          </a:p>
        </p:txBody>
      </p:sp>
      <p:sp>
        <p:nvSpPr>
          <p:cNvPr id="11" name="Google Shape;295;p23">
            <a:extLst>
              <a:ext uri="{FF2B5EF4-FFF2-40B4-BE49-F238E27FC236}">
                <a16:creationId xmlns:a16="http://schemas.microsoft.com/office/drawing/2014/main" id="{628995D6-963B-D961-4FAA-7926BC8F8965}"/>
              </a:ext>
            </a:extLst>
          </p:cNvPr>
          <p:cNvSpPr txBox="1"/>
          <p:nvPr/>
        </p:nvSpPr>
        <p:spPr>
          <a:xfrm>
            <a:off x="941696" y="6681360"/>
            <a:ext cx="7387847" cy="492443"/>
          </a:xfrm>
          <a:prstGeom prst="rect">
            <a:avLst/>
          </a:prstGeom>
          <a:noFill/>
          <a:ln>
            <a:noFill/>
          </a:ln>
        </p:spPr>
        <p:txBody>
          <a:bodyPr spcFirstLastPara="1" wrap="square" lIns="0" tIns="0" rIns="0" bIns="0" anchor="t" anchorCtr="0">
            <a:spAutoFit/>
          </a:bodyPr>
          <a:lstStyle/>
          <a:p>
            <a:r>
              <a:rPr lang="en-US" sz="3200" b="1" dirty="0">
                <a:solidFill>
                  <a:schemeClr val="bg2">
                    <a:lumMod val="75000"/>
                  </a:schemeClr>
                </a:solidFill>
              </a:rPr>
              <a:t>challenges</a:t>
            </a:r>
            <a:endParaRPr lang="en-GB" sz="3200" b="1" dirty="0">
              <a:solidFill>
                <a:schemeClr val="bg2">
                  <a:lumMod val="75000"/>
                </a:schemeClr>
              </a:solidFill>
            </a:endParaRPr>
          </a:p>
        </p:txBody>
      </p:sp>
    </p:spTree>
    <p:extLst>
      <p:ext uri="{BB962C8B-B14F-4D97-AF65-F5344CB8AC3E}">
        <p14:creationId xmlns:p14="http://schemas.microsoft.com/office/powerpoint/2010/main" val="353916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A0AB0-4C08-4C3B-C922-91B50CE18046}"/>
              </a:ext>
            </a:extLst>
          </p:cNvPr>
          <p:cNvSpPr>
            <a:spLocks noGrp="1"/>
          </p:cNvSpPr>
          <p:nvPr>
            <p:ph type="title"/>
          </p:nvPr>
        </p:nvSpPr>
        <p:spPr>
          <a:xfrm>
            <a:off x="735806" y="907760"/>
            <a:ext cx="16816388" cy="1117254"/>
          </a:xfrm>
        </p:spPr>
        <p:txBody>
          <a:bodyPr spcFirstLastPara="1" vert="horz" wrap="square" lIns="137160" tIns="68580" rIns="137160" bIns="68580" rtlCol="0" anchor="ctr" anchorCtr="0">
            <a:normAutofit/>
          </a:bodyPr>
          <a:lstStyle/>
          <a:p>
            <a:pPr algn="ctr"/>
            <a:r>
              <a:rPr lang="en-US" sz="4800" kern="1200" dirty="0">
                <a:solidFill>
                  <a:schemeClr val="bg2"/>
                </a:solidFill>
                <a:latin typeface="+mj-lt"/>
                <a:ea typeface="+mj-ea"/>
                <a:cs typeface="+mj-cs"/>
              </a:rPr>
              <a:t>    Types of recommender systems </a:t>
            </a:r>
          </a:p>
        </p:txBody>
      </p:sp>
      <p:pic>
        <p:nvPicPr>
          <p:cNvPr id="6" name="Picture 5" descr="A diagram of different colored rectangles&#10;&#10;Description automatically generated">
            <a:extLst>
              <a:ext uri="{FF2B5EF4-FFF2-40B4-BE49-F238E27FC236}">
                <a16:creationId xmlns:a16="http://schemas.microsoft.com/office/drawing/2014/main" id="{056802AD-EDFB-184A-FE1A-ABDE09832FBD}"/>
              </a:ext>
            </a:extLst>
          </p:cNvPr>
          <p:cNvPicPr>
            <a:picLocks noChangeAspect="1"/>
          </p:cNvPicPr>
          <p:nvPr/>
        </p:nvPicPr>
        <p:blipFill>
          <a:blip r:embed="rId2"/>
          <a:stretch>
            <a:fillRect/>
          </a:stretch>
        </p:blipFill>
        <p:spPr>
          <a:xfrm>
            <a:off x="2038350" y="2025014"/>
            <a:ext cx="14211300" cy="6648450"/>
          </a:xfrm>
          <a:prstGeom prst="rect">
            <a:avLst/>
          </a:prstGeom>
        </p:spPr>
      </p:pic>
    </p:spTree>
    <p:extLst>
      <p:ext uri="{BB962C8B-B14F-4D97-AF65-F5344CB8AC3E}">
        <p14:creationId xmlns:p14="http://schemas.microsoft.com/office/powerpoint/2010/main" val="39729060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95;p23">
            <a:extLst>
              <a:ext uri="{FF2B5EF4-FFF2-40B4-BE49-F238E27FC236}">
                <a16:creationId xmlns:a16="http://schemas.microsoft.com/office/drawing/2014/main" id="{F405CF48-1089-B5A4-C617-4F2641DE3866}"/>
              </a:ext>
            </a:extLst>
          </p:cNvPr>
          <p:cNvSpPr txBox="1"/>
          <p:nvPr/>
        </p:nvSpPr>
        <p:spPr>
          <a:xfrm>
            <a:off x="693336" y="1541233"/>
            <a:ext cx="8450664" cy="615553"/>
          </a:xfrm>
          <a:prstGeom prst="rect">
            <a:avLst/>
          </a:prstGeom>
          <a:noFill/>
          <a:ln>
            <a:noFill/>
          </a:ln>
        </p:spPr>
        <p:txBody>
          <a:bodyPr spcFirstLastPara="1" wrap="square" lIns="0" tIns="0" rIns="0" bIns="0" anchor="t" anchorCtr="0">
            <a:spAutoFit/>
          </a:bodyPr>
          <a:lstStyle/>
          <a:p>
            <a:r>
              <a:rPr lang="en-US" sz="4000" dirty="0">
                <a:solidFill>
                  <a:schemeClr val="bg2">
                    <a:lumMod val="75000"/>
                  </a:schemeClr>
                </a:solidFill>
              </a:rPr>
              <a:t>Aspect-level Sentiment Analysis</a:t>
            </a:r>
            <a:endParaRPr lang="en-GB" sz="4000" b="1" dirty="0">
              <a:solidFill>
                <a:schemeClr val="bg2">
                  <a:lumMod val="75000"/>
                </a:schemeClr>
              </a:solidFill>
            </a:endParaRPr>
          </a:p>
        </p:txBody>
      </p:sp>
      <p:sp>
        <p:nvSpPr>
          <p:cNvPr id="10" name="Google Shape;297;p23">
            <a:extLst>
              <a:ext uri="{FF2B5EF4-FFF2-40B4-BE49-F238E27FC236}">
                <a16:creationId xmlns:a16="http://schemas.microsoft.com/office/drawing/2014/main" id="{3FD65656-6FD2-4879-CF22-4F04C00938E2}"/>
              </a:ext>
            </a:extLst>
          </p:cNvPr>
          <p:cNvSpPr txBox="1"/>
          <p:nvPr/>
        </p:nvSpPr>
        <p:spPr>
          <a:xfrm>
            <a:off x="1291148" y="7443490"/>
            <a:ext cx="7752750" cy="1723549"/>
          </a:xfrm>
          <a:prstGeom prst="rect">
            <a:avLst/>
          </a:prstGeom>
          <a:noFill/>
          <a:ln>
            <a:noFill/>
          </a:ln>
        </p:spPr>
        <p:txBody>
          <a:bodyPr spcFirstLastPara="1" wrap="square" lIns="0" tIns="0" rIns="0" bIns="0" anchor="t" anchorCtr="0">
            <a:spAutoFit/>
          </a:bodyPr>
          <a:lstStyle/>
          <a:p>
            <a:pPr marL="342900" lvl="0" indent="-342900">
              <a:buFont typeface="Arial" panose="020B0604020202020204" pitchFamily="34" charset="0"/>
              <a:buChar char="•"/>
            </a:pPr>
            <a:r>
              <a:rPr lang="en-US" sz="2800" dirty="0">
                <a:solidFill>
                  <a:schemeClr val="accent4">
                    <a:lumMod val="60000"/>
                    <a:lumOff val="40000"/>
                  </a:schemeClr>
                </a:solidFill>
              </a:rPr>
              <a:t>aspect-level analysis helps you understand your customers better, which makes your business stronger. It's like having a superpower to see what motivates them!</a:t>
            </a:r>
            <a:endParaRPr lang="en-GB" sz="2800" dirty="0">
              <a:solidFill>
                <a:schemeClr val="accent4">
                  <a:lumMod val="60000"/>
                  <a:lumOff val="40000"/>
                </a:schemeClr>
              </a:solidFill>
            </a:endParaRPr>
          </a:p>
        </p:txBody>
      </p:sp>
      <p:sp>
        <p:nvSpPr>
          <p:cNvPr id="11" name="Google Shape;295;p23">
            <a:extLst>
              <a:ext uri="{FF2B5EF4-FFF2-40B4-BE49-F238E27FC236}">
                <a16:creationId xmlns:a16="http://schemas.microsoft.com/office/drawing/2014/main" id="{628995D6-963B-D961-4FAA-7926BC8F8965}"/>
              </a:ext>
            </a:extLst>
          </p:cNvPr>
          <p:cNvSpPr txBox="1"/>
          <p:nvPr/>
        </p:nvSpPr>
        <p:spPr>
          <a:xfrm>
            <a:off x="941696" y="6681360"/>
            <a:ext cx="7387847" cy="492443"/>
          </a:xfrm>
          <a:prstGeom prst="rect">
            <a:avLst/>
          </a:prstGeom>
          <a:noFill/>
          <a:ln>
            <a:noFill/>
          </a:ln>
        </p:spPr>
        <p:txBody>
          <a:bodyPr spcFirstLastPara="1" wrap="square" lIns="0" tIns="0" rIns="0" bIns="0" anchor="t" anchorCtr="0">
            <a:spAutoFit/>
          </a:bodyPr>
          <a:lstStyle/>
          <a:p>
            <a:r>
              <a:rPr lang="en-US" sz="3200" b="1" dirty="0">
                <a:solidFill>
                  <a:schemeClr val="bg2">
                    <a:lumMod val="75000"/>
                  </a:schemeClr>
                </a:solidFill>
              </a:rPr>
              <a:t>Why Aspect-level?</a:t>
            </a:r>
            <a:endParaRPr lang="en-GB" sz="3200" b="1" dirty="0">
              <a:solidFill>
                <a:schemeClr val="bg2">
                  <a:lumMod val="75000"/>
                </a:schemeClr>
              </a:solidFill>
            </a:endParaRPr>
          </a:p>
        </p:txBody>
      </p:sp>
      <p:sp>
        <p:nvSpPr>
          <p:cNvPr id="12" name="TextBox 11">
            <a:extLst>
              <a:ext uri="{FF2B5EF4-FFF2-40B4-BE49-F238E27FC236}">
                <a16:creationId xmlns:a16="http://schemas.microsoft.com/office/drawing/2014/main" id="{6BB7FFD1-17C4-B1F3-3421-F223994C6033}"/>
              </a:ext>
            </a:extLst>
          </p:cNvPr>
          <p:cNvSpPr txBox="1"/>
          <p:nvPr/>
        </p:nvSpPr>
        <p:spPr>
          <a:xfrm>
            <a:off x="1091822" y="2426473"/>
            <a:ext cx="7519915" cy="1815882"/>
          </a:xfrm>
          <a:prstGeom prst="rect">
            <a:avLst/>
          </a:prstGeom>
          <a:noFill/>
        </p:spPr>
        <p:txBody>
          <a:bodyPr wrap="square" rtlCol="0">
            <a:spAutoFit/>
          </a:bodyPr>
          <a:lstStyle/>
          <a:p>
            <a:r>
              <a:rPr lang="en-US" sz="2800" dirty="0">
                <a:solidFill>
                  <a:schemeClr val="accent4">
                    <a:lumMod val="60000"/>
                    <a:lumOff val="40000"/>
                  </a:schemeClr>
                </a:solidFill>
              </a:rPr>
              <a:t>Type of sentiment analysis that identify sentiments expressed towards specific aspects or features of a product, service, or topic</a:t>
            </a:r>
          </a:p>
        </p:txBody>
      </p:sp>
      <p:pic>
        <p:nvPicPr>
          <p:cNvPr id="1026" name="Picture 2" descr="Text Analysis blog | Aylien — Aspect-Based Sentiment Analysis is now ...">
            <a:extLst>
              <a:ext uri="{FF2B5EF4-FFF2-40B4-BE49-F238E27FC236}">
                <a16:creationId xmlns:a16="http://schemas.microsoft.com/office/drawing/2014/main" id="{4DE2F05C-FD48-ABDC-EB11-42205426AE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5379" y="1849009"/>
            <a:ext cx="7413146" cy="3706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5482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9"/>
          <p:cNvSpPr/>
          <p:nvPr/>
        </p:nvSpPr>
        <p:spPr>
          <a:xfrm>
            <a:off x="-34848" y="0"/>
            <a:ext cx="18322848" cy="10287002"/>
          </a:xfrm>
          <a:custGeom>
            <a:avLst/>
            <a:gdLst/>
            <a:ahLst/>
            <a:cxnLst/>
            <a:rect l="l" t="t" r="r" b="b"/>
            <a:pathLst>
              <a:path w="8988912" h="5046647" extrusionOk="0">
                <a:moveTo>
                  <a:pt x="0" y="0"/>
                </a:moveTo>
                <a:lnTo>
                  <a:pt x="8988912" y="0"/>
                </a:lnTo>
                <a:lnTo>
                  <a:pt x="8988912" y="5046647"/>
                </a:lnTo>
                <a:lnTo>
                  <a:pt x="0" y="5046647"/>
                </a:lnTo>
                <a:close/>
              </a:path>
            </a:pathLst>
          </a:custGeom>
          <a:solidFill>
            <a:srgbClr val="0C48BB"/>
          </a:solidFill>
          <a:ln>
            <a:noFill/>
          </a:ln>
        </p:spPr>
        <p:txBody>
          <a:bodyPr/>
          <a:lstStyle/>
          <a:p>
            <a:endParaRPr lang="en-US"/>
          </a:p>
        </p:txBody>
      </p:sp>
      <p:grpSp>
        <p:nvGrpSpPr>
          <p:cNvPr id="233" name="Google Shape;233;p19"/>
          <p:cNvGrpSpPr/>
          <p:nvPr/>
        </p:nvGrpSpPr>
        <p:grpSpPr>
          <a:xfrm>
            <a:off x="5915715" y="4002613"/>
            <a:ext cx="2533585" cy="4179910"/>
            <a:chOff x="0" y="0"/>
            <a:chExt cx="3378113" cy="5573214"/>
          </a:xfrm>
        </p:grpSpPr>
        <p:sp>
          <p:nvSpPr>
            <p:cNvPr id="234" name="Google Shape;234;p19"/>
            <p:cNvSpPr/>
            <p:nvPr/>
          </p:nvSpPr>
          <p:spPr>
            <a:xfrm>
              <a:off x="0" y="0"/>
              <a:ext cx="3324784" cy="332477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l="-29880" r="-20114"/>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txBox="1"/>
            <p:nvPr/>
          </p:nvSpPr>
          <p:spPr>
            <a:xfrm>
              <a:off x="138477" y="4115234"/>
              <a:ext cx="3239636" cy="711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a:solidFill>
                    <a:srgbClr val="F6F6F6"/>
                  </a:solidFill>
                  <a:latin typeface="Assistant"/>
                  <a:ea typeface="Assistant"/>
                  <a:cs typeface="Assistant"/>
                  <a:sym typeface="Assistant"/>
                </a:rPr>
                <a:t> </a:t>
              </a:r>
              <a:r>
                <a:rPr lang="en-US" sz="3500" b="1">
                  <a:solidFill>
                    <a:srgbClr val="F6F6F6"/>
                  </a:solidFill>
                  <a:latin typeface="Assistant"/>
                  <a:ea typeface="Assistant"/>
                  <a:cs typeface="Assistant"/>
                  <a:sym typeface="Assistant"/>
                </a:rPr>
                <a:t>Name</a:t>
              </a:r>
              <a:endParaRPr/>
            </a:p>
          </p:txBody>
        </p:sp>
        <p:sp>
          <p:nvSpPr>
            <p:cNvPr id="236" name="Google Shape;236;p19"/>
            <p:cNvSpPr txBox="1"/>
            <p:nvPr/>
          </p:nvSpPr>
          <p:spPr>
            <a:xfrm>
              <a:off x="138477" y="5100139"/>
              <a:ext cx="3239636" cy="473075"/>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None/>
              </a:pPr>
              <a:r>
                <a:rPr lang="en-US" sz="2499">
                  <a:solidFill>
                    <a:srgbClr val="F6F6F6"/>
                  </a:solidFill>
                  <a:latin typeface="Assistant"/>
                  <a:ea typeface="Assistant"/>
                  <a:cs typeface="Assistant"/>
                  <a:sym typeface="Assistant"/>
                </a:rPr>
                <a:t>Title or Position</a:t>
              </a:r>
              <a:endParaRPr/>
            </a:p>
          </p:txBody>
        </p:sp>
      </p:grpSp>
      <p:grpSp>
        <p:nvGrpSpPr>
          <p:cNvPr id="237" name="Google Shape;237;p19"/>
          <p:cNvGrpSpPr/>
          <p:nvPr/>
        </p:nvGrpSpPr>
        <p:grpSpPr>
          <a:xfrm>
            <a:off x="9691839" y="4002613"/>
            <a:ext cx="2449665" cy="4147919"/>
            <a:chOff x="0" y="0"/>
            <a:chExt cx="3266219" cy="5530559"/>
          </a:xfrm>
        </p:grpSpPr>
        <p:sp>
          <p:nvSpPr>
            <p:cNvPr id="238" name="Google Shape;238;p19"/>
            <p:cNvSpPr/>
            <p:nvPr/>
          </p:nvSpPr>
          <p:spPr>
            <a:xfrm>
              <a:off x="0" y="0"/>
              <a:ext cx="3214074" cy="321406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29784" r="-20021"/>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txBox="1"/>
            <p:nvPr/>
          </p:nvSpPr>
          <p:spPr>
            <a:xfrm>
              <a:off x="26583" y="4072579"/>
              <a:ext cx="3239636" cy="711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b="1">
                  <a:solidFill>
                    <a:srgbClr val="F6F6F6"/>
                  </a:solidFill>
                  <a:latin typeface="Assistant"/>
                  <a:ea typeface="Assistant"/>
                  <a:cs typeface="Assistant"/>
                  <a:sym typeface="Assistant"/>
                </a:rPr>
                <a:t> Name</a:t>
              </a:r>
              <a:endParaRPr/>
            </a:p>
          </p:txBody>
        </p:sp>
        <p:sp>
          <p:nvSpPr>
            <p:cNvPr id="240" name="Google Shape;240;p19"/>
            <p:cNvSpPr txBox="1"/>
            <p:nvPr/>
          </p:nvSpPr>
          <p:spPr>
            <a:xfrm>
              <a:off x="26583" y="5057484"/>
              <a:ext cx="3239636" cy="473075"/>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None/>
              </a:pPr>
              <a:r>
                <a:rPr lang="en-US" sz="2499">
                  <a:solidFill>
                    <a:srgbClr val="F6F6F6"/>
                  </a:solidFill>
                  <a:latin typeface="Assistant"/>
                  <a:ea typeface="Assistant"/>
                  <a:cs typeface="Assistant"/>
                  <a:sym typeface="Assistant"/>
                </a:rPr>
                <a:t>Title or Position</a:t>
              </a:r>
              <a:endParaRPr/>
            </a:p>
          </p:txBody>
        </p:sp>
      </p:grpSp>
      <p:sp>
        <p:nvSpPr>
          <p:cNvPr id="245" name="Google Shape;245;p19"/>
          <p:cNvSpPr/>
          <p:nvPr/>
        </p:nvSpPr>
        <p:spPr>
          <a:xfrm rot="5393604">
            <a:off x="3202926" y="6005965"/>
            <a:ext cx="4379205" cy="47625"/>
          </a:xfrm>
          <a:custGeom>
            <a:avLst/>
            <a:gdLst/>
            <a:ahLst/>
            <a:cxnLst/>
            <a:rect l="l" t="t" r="r" b="b"/>
            <a:pathLst>
              <a:path w="304692" h="3314" extrusionOk="0">
                <a:moveTo>
                  <a:pt x="0" y="0"/>
                </a:moveTo>
                <a:lnTo>
                  <a:pt x="304692" y="0"/>
                </a:lnTo>
                <a:lnTo>
                  <a:pt x="304692" y="3314"/>
                </a:lnTo>
                <a:lnTo>
                  <a:pt x="0" y="3314"/>
                </a:lnTo>
                <a:close/>
              </a:path>
            </a:pathLst>
          </a:custGeom>
          <a:solidFill>
            <a:srgbClr val="B4E3EF"/>
          </a:solidFill>
          <a:ln>
            <a:noFill/>
          </a:ln>
        </p:spPr>
        <p:txBody>
          <a:bodyPr/>
          <a:lstStyle/>
          <a:p>
            <a:endParaRPr lang="en-US"/>
          </a:p>
        </p:txBody>
      </p:sp>
      <p:sp>
        <p:nvSpPr>
          <p:cNvPr id="246" name="Google Shape;246;p19"/>
          <p:cNvSpPr/>
          <p:nvPr/>
        </p:nvSpPr>
        <p:spPr>
          <a:xfrm rot="5393422">
            <a:off x="6982407" y="6069462"/>
            <a:ext cx="4379194" cy="47622"/>
          </a:xfrm>
          <a:custGeom>
            <a:avLst/>
            <a:gdLst/>
            <a:ahLst/>
            <a:cxnLst/>
            <a:rect l="l" t="t" r="r" b="b"/>
            <a:pathLst>
              <a:path w="304692" h="3314" extrusionOk="0">
                <a:moveTo>
                  <a:pt x="0" y="0"/>
                </a:moveTo>
                <a:lnTo>
                  <a:pt x="304692" y="0"/>
                </a:lnTo>
                <a:lnTo>
                  <a:pt x="304692" y="3314"/>
                </a:lnTo>
                <a:lnTo>
                  <a:pt x="0" y="3314"/>
                </a:lnTo>
                <a:close/>
              </a:path>
            </a:pathLst>
          </a:custGeom>
          <a:solidFill>
            <a:srgbClr val="B4E3EF"/>
          </a:solidFill>
          <a:ln>
            <a:noFill/>
          </a:ln>
        </p:spPr>
        <p:txBody>
          <a:bodyPr/>
          <a:lstStyle/>
          <a:p>
            <a:endParaRPr lang="en-US"/>
          </a:p>
        </p:txBody>
      </p:sp>
      <p:sp>
        <p:nvSpPr>
          <p:cNvPr id="247" name="Google Shape;247;p19"/>
          <p:cNvSpPr/>
          <p:nvPr/>
        </p:nvSpPr>
        <p:spPr>
          <a:xfrm rot="5393604">
            <a:off x="10475087" y="6005965"/>
            <a:ext cx="4379205" cy="47625"/>
          </a:xfrm>
          <a:custGeom>
            <a:avLst/>
            <a:gdLst/>
            <a:ahLst/>
            <a:cxnLst/>
            <a:rect l="l" t="t" r="r" b="b"/>
            <a:pathLst>
              <a:path w="304692" h="3314" extrusionOk="0">
                <a:moveTo>
                  <a:pt x="0" y="0"/>
                </a:moveTo>
                <a:lnTo>
                  <a:pt x="304692" y="0"/>
                </a:lnTo>
                <a:lnTo>
                  <a:pt x="304692" y="3314"/>
                </a:lnTo>
                <a:lnTo>
                  <a:pt x="0" y="3314"/>
                </a:lnTo>
                <a:close/>
              </a:path>
            </a:pathLst>
          </a:custGeom>
          <a:solidFill>
            <a:srgbClr val="B4E3EF"/>
          </a:solidFill>
          <a:ln>
            <a:noFill/>
          </a:ln>
        </p:spPr>
        <p:txBody>
          <a:bodyPr/>
          <a:lstStyle/>
          <a:p>
            <a:endParaRPr lang="en-US"/>
          </a:p>
        </p:txBody>
      </p:sp>
      <p:pic>
        <p:nvPicPr>
          <p:cNvPr id="3" name="Picture 2">
            <a:extLst>
              <a:ext uri="{FF2B5EF4-FFF2-40B4-BE49-F238E27FC236}">
                <a16:creationId xmlns:a16="http://schemas.microsoft.com/office/drawing/2014/main" id="{38367B45-7C53-FB40-DBB9-FFB56333E4AE}"/>
              </a:ext>
            </a:extLst>
          </p:cNvPr>
          <p:cNvPicPr>
            <a:picLocks noChangeAspect="1"/>
          </p:cNvPicPr>
          <p:nvPr/>
        </p:nvPicPr>
        <p:blipFill>
          <a:blip r:embed="rId5"/>
          <a:stretch>
            <a:fillRect/>
          </a:stretch>
        </p:blipFill>
        <p:spPr>
          <a:xfrm>
            <a:off x="3828197" y="645501"/>
            <a:ext cx="10631606" cy="8995998"/>
          </a:xfrm>
          <a:prstGeom prst="rect">
            <a:avLst/>
          </a:prstGeom>
        </p:spPr>
      </p:pic>
    </p:spTree>
    <p:extLst>
      <p:ext uri="{BB962C8B-B14F-4D97-AF65-F5344CB8AC3E}">
        <p14:creationId xmlns:p14="http://schemas.microsoft.com/office/powerpoint/2010/main" val="36923781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21"/>
          <p:cNvPicPr preferRelativeResize="0"/>
          <p:nvPr/>
        </p:nvPicPr>
        <p:blipFill rotWithShape="1">
          <a:blip r:embed="rId3">
            <a:alphaModFix/>
          </a:blip>
          <a:srcRect t="19883" b="20817"/>
          <a:stretch/>
        </p:blipFill>
        <p:spPr>
          <a:xfrm>
            <a:off x="0" y="0"/>
            <a:ext cx="18288000" cy="7229561"/>
          </a:xfrm>
          <a:prstGeom prst="rect">
            <a:avLst/>
          </a:prstGeom>
          <a:noFill/>
          <a:ln>
            <a:noFill/>
          </a:ln>
        </p:spPr>
      </p:pic>
      <p:grpSp>
        <p:nvGrpSpPr>
          <p:cNvPr id="262" name="Google Shape;262;p21"/>
          <p:cNvGrpSpPr/>
          <p:nvPr/>
        </p:nvGrpSpPr>
        <p:grpSpPr>
          <a:xfrm>
            <a:off x="0" y="6983909"/>
            <a:ext cx="18287996" cy="3303091"/>
            <a:chOff x="0" y="-57150"/>
            <a:chExt cx="4816592" cy="869950"/>
          </a:xfrm>
        </p:grpSpPr>
        <p:sp>
          <p:nvSpPr>
            <p:cNvPr id="263" name="Google Shape;263;p21"/>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0C48BB"/>
            </a:solidFill>
            <a:ln>
              <a:noFill/>
            </a:ln>
          </p:spPr>
          <p:txBody>
            <a:bodyPr/>
            <a:lstStyle/>
            <a:p>
              <a:endParaRPr lang="en-US"/>
            </a:p>
          </p:txBody>
        </p:sp>
        <p:sp>
          <p:nvSpPr>
            <p:cNvPr id="264" name="Google Shape;264;p21"/>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75000"/>
                </a:lnSpc>
                <a:spcBef>
                  <a:spcPts val="0"/>
                </a:spcBef>
                <a:spcAft>
                  <a:spcPts val="0"/>
                </a:spcAft>
                <a:buNone/>
              </a:pPr>
              <a:endParaRPr sz="1800">
                <a:solidFill>
                  <a:schemeClr val="dk1"/>
                </a:solidFill>
                <a:latin typeface="Calibri"/>
                <a:ea typeface="Calibri"/>
                <a:cs typeface="Calibri"/>
                <a:sym typeface="Calibri"/>
              </a:endParaRPr>
            </a:p>
          </p:txBody>
        </p:sp>
      </p:grpSp>
      <p:sp>
        <p:nvSpPr>
          <p:cNvPr id="265" name="Google Shape;265;p21"/>
          <p:cNvSpPr txBox="1"/>
          <p:nvPr/>
        </p:nvSpPr>
        <p:spPr>
          <a:xfrm>
            <a:off x="444500" y="7483871"/>
            <a:ext cx="16230600" cy="13849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dirty="0">
                <a:solidFill>
                  <a:srgbClr val="FFFFFF"/>
                </a:solidFill>
                <a:latin typeface="Tenor Sans"/>
                <a:sym typeface="Tenor Sans"/>
              </a:rPr>
              <a:t>How sentiment analysis done!</a:t>
            </a:r>
            <a:endParaRPr dirty="0"/>
          </a:p>
        </p:txBody>
      </p:sp>
      <p:grpSp>
        <p:nvGrpSpPr>
          <p:cNvPr id="266" name="Google Shape;266;p21"/>
          <p:cNvGrpSpPr/>
          <p:nvPr/>
        </p:nvGrpSpPr>
        <p:grpSpPr>
          <a:xfrm>
            <a:off x="3106355" y="8526961"/>
            <a:ext cx="5453445" cy="3303060"/>
            <a:chOff x="0" y="-57150"/>
            <a:chExt cx="1436298" cy="869950"/>
          </a:xfrm>
        </p:grpSpPr>
        <p:sp>
          <p:nvSpPr>
            <p:cNvPr id="267" name="Google Shape;267;p21"/>
            <p:cNvSpPr/>
            <p:nvPr/>
          </p:nvSpPr>
          <p:spPr>
            <a:xfrm>
              <a:off x="0" y="0"/>
              <a:ext cx="1436298" cy="32900"/>
            </a:xfrm>
            <a:custGeom>
              <a:avLst/>
              <a:gdLst/>
              <a:ahLst/>
              <a:cxnLst/>
              <a:rect l="l" t="t" r="r" b="b"/>
              <a:pathLst>
                <a:path w="1436298" h="32900" extrusionOk="0">
                  <a:moveTo>
                    <a:pt x="0" y="0"/>
                  </a:moveTo>
                  <a:lnTo>
                    <a:pt x="1436298" y="0"/>
                  </a:lnTo>
                  <a:lnTo>
                    <a:pt x="1436298" y="32900"/>
                  </a:lnTo>
                  <a:lnTo>
                    <a:pt x="0" y="32900"/>
                  </a:lnTo>
                  <a:close/>
                </a:path>
              </a:pathLst>
            </a:custGeom>
            <a:solidFill>
              <a:srgbClr val="B4E3EF"/>
            </a:solidFill>
            <a:ln>
              <a:noFill/>
            </a:ln>
          </p:spPr>
          <p:txBody>
            <a:bodyPr/>
            <a:lstStyle/>
            <a:p>
              <a:endParaRPr lang="en-US"/>
            </a:p>
          </p:txBody>
        </p:sp>
        <p:sp>
          <p:nvSpPr>
            <p:cNvPr id="268" name="Google Shape;268;p21"/>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75000"/>
                </a:lnSpc>
                <a:spcBef>
                  <a:spcPts val="0"/>
                </a:spcBef>
                <a:spcAft>
                  <a:spcPts val="0"/>
                </a:spcAft>
                <a:buNone/>
              </a:pPr>
              <a:endParaRPr sz="1800">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086C9BD1-33BB-A690-B589-66C643995DE5}"/>
              </a:ext>
            </a:extLst>
          </p:cNvPr>
          <p:cNvPicPr>
            <a:picLocks noChangeAspect="1"/>
          </p:cNvPicPr>
          <p:nvPr/>
        </p:nvPicPr>
        <p:blipFill>
          <a:blip r:embed="rId4"/>
          <a:stretch>
            <a:fillRect/>
          </a:stretch>
        </p:blipFill>
        <p:spPr>
          <a:xfrm>
            <a:off x="0" y="45086"/>
            <a:ext cx="18288000" cy="7155814"/>
          </a:xfrm>
          <a:prstGeom prst="rect">
            <a:avLst/>
          </a:prstGeom>
        </p:spPr>
      </p:pic>
    </p:spTree>
    <p:extLst>
      <p:ext uri="{BB962C8B-B14F-4D97-AF65-F5344CB8AC3E}">
        <p14:creationId xmlns:p14="http://schemas.microsoft.com/office/powerpoint/2010/main" val="1383171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3"/>
          <p:cNvSpPr/>
          <p:nvPr/>
        </p:nvSpPr>
        <p:spPr>
          <a:xfrm>
            <a:off x="1639394" y="6005509"/>
            <a:ext cx="322200" cy="32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1639394" y="5398520"/>
            <a:ext cx="322200" cy="32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23"/>
          <p:cNvGrpSpPr/>
          <p:nvPr/>
        </p:nvGrpSpPr>
        <p:grpSpPr>
          <a:xfrm>
            <a:off x="10111284" y="-236139"/>
            <a:ext cx="8196805" cy="10503991"/>
            <a:chOff x="0" y="-57150"/>
            <a:chExt cx="2158829" cy="2766483"/>
          </a:xfrm>
        </p:grpSpPr>
        <p:sp>
          <p:nvSpPr>
            <p:cNvPr id="290" name="Google Shape;290;p23"/>
            <p:cNvSpPr/>
            <p:nvPr/>
          </p:nvSpPr>
          <p:spPr>
            <a:xfrm>
              <a:off x="0" y="0"/>
              <a:ext cx="2158829" cy="2709333"/>
            </a:xfrm>
            <a:custGeom>
              <a:avLst/>
              <a:gdLst/>
              <a:ahLst/>
              <a:cxnLst/>
              <a:rect l="l" t="t" r="r" b="b"/>
              <a:pathLst>
                <a:path w="2158829" h="2709333" extrusionOk="0">
                  <a:moveTo>
                    <a:pt x="0" y="0"/>
                  </a:moveTo>
                  <a:lnTo>
                    <a:pt x="2158829" y="0"/>
                  </a:lnTo>
                  <a:lnTo>
                    <a:pt x="2158829" y="2709333"/>
                  </a:lnTo>
                  <a:lnTo>
                    <a:pt x="0" y="2709333"/>
                  </a:lnTo>
                  <a:close/>
                </a:path>
              </a:pathLst>
            </a:custGeom>
            <a:solidFill>
              <a:srgbClr val="FFFFFF"/>
            </a:solidFill>
            <a:ln>
              <a:noFill/>
            </a:ln>
          </p:spPr>
          <p:txBody>
            <a:bodyPr/>
            <a:lstStyle/>
            <a:p>
              <a:endParaRPr lang="en-US"/>
            </a:p>
          </p:txBody>
        </p:sp>
        <p:sp>
          <p:nvSpPr>
            <p:cNvPr id="291" name="Google Shape;291;p23"/>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75000"/>
                </a:lnSpc>
                <a:spcBef>
                  <a:spcPts val="0"/>
                </a:spcBef>
                <a:spcAft>
                  <a:spcPts val="0"/>
                </a:spcAft>
                <a:buNone/>
              </a:pPr>
              <a:endParaRPr sz="1800">
                <a:solidFill>
                  <a:schemeClr val="dk1"/>
                </a:solidFill>
                <a:latin typeface="Calibri"/>
                <a:ea typeface="Calibri"/>
                <a:cs typeface="Calibri"/>
                <a:sym typeface="Calibri"/>
              </a:endParaRPr>
            </a:p>
          </p:txBody>
        </p:sp>
      </p:grpSp>
      <p:sp>
        <p:nvSpPr>
          <p:cNvPr id="295" name="Google Shape;295;p23"/>
          <p:cNvSpPr txBox="1"/>
          <p:nvPr/>
        </p:nvSpPr>
        <p:spPr>
          <a:xfrm>
            <a:off x="788870" y="884792"/>
            <a:ext cx="8450664" cy="615553"/>
          </a:xfrm>
          <a:prstGeom prst="rect">
            <a:avLst/>
          </a:prstGeom>
          <a:noFill/>
          <a:ln>
            <a:noFill/>
          </a:ln>
        </p:spPr>
        <p:txBody>
          <a:bodyPr spcFirstLastPara="1" wrap="square" lIns="0" tIns="0" rIns="0" bIns="0" anchor="t" anchorCtr="0">
            <a:spAutoFit/>
          </a:bodyPr>
          <a:lstStyle/>
          <a:p>
            <a:r>
              <a:rPr lang="en-US" sz="4000" dirty="0">
                <a:solidFill>
                  <a:schemeClr val="bg2">
                    <a:lumMod val="75000"/>
                  </a:schemeClr>
                </a:solidFill>
              </a:rPr>
              <a:t>Data preprocessing</a:t>
            </a:r>
            <a:endParaRPr lang="en-GB" sz="4000" b="1" dirty="0">
              <a:solidFill>
                <a:schemeClr val="bg2">
                  <a:lumMod val="75000"/>
                </a:schemeClr>
              </a:solidFill>
            </a:endParaRPr>
          </a:p>
        </p:txBody>
      </p:sp>
      <p:sp>
        <p:nvSpPr>
          <p:cNvPr id="296" name="Google Shape;296;p23"/>
          <p:cNvSpPr txBox="1"/>
          <p:nvPr/>
        </p:nvSpPr>
        <p:spPr>
          <a:xfrm>
            <a:off x="1273051" y="2235956"/>
            <a:ext cx="7625148" cy="1661993"/>
          </a:xfrm>
          <a:prstGeom prst="rect">
            <a:avLst/>
          </a:prstGeom>
          <a:noFill/>
          <a:ln>
            <a:noFill/>
          </a:ln>
        </p:spPr>
        <p:txBody>
          <a:bodyPr spcFirstLastPara="1" wrap="square" lIns="0" tIns="0" rIns="0" bIns="0" anchor="t" anchorCtr="0">
            <a:spAutoFit/>
          </a:bodyPr>
          <a:lstStyle/>
          <a:p>
            <a:r>
              <a:rPr lang="en-US" sz="3600" dirty="0">
                <a:solidFill>
                  <a:schemeClr val="accent4">
                    <a:lumMod val="60000"/>
                    <a:lumOff val="40000"/>
                  </a:schemeClr>
                </a:solidFill>
              </a:rPr>
              <a:t>Raw data is converted to the required format. The dataset is cleaned up by removing all useless data</a:t>
            </a:r>
            <a:endParaRPr lang="en-GB" sz="2800" dirty="0">
              <a:solidFill>
                <a:schemeClr val="accent4">
                  <a:lumMod val="60000"/>
                  <a:lumOff val="40000"/>
                </a:schemeClr>
              </a:solidFill>
            </a:endParaRPr>
          </a:p>
        </p:txBody>
      </p:sp>
      <p:sp>
        <p:nvSpPr>
          <p:cNvPr id="299" name="Google Shape;299;p23"/>
          <p:cNvSpPr/>
          <p:nvPr/>
        </p:nvSpPr>
        <p:spPr>
          <a:xfrm>
            <a:off x="788870" y="1542418"/>
            <a:ext cx="6155700" cy="110400"/>
          </a:xfrm>
          <a:prstGeom prst="rect">
            <a:avLst/>
          </a:prstGeom>
          <a:solidFill>
            <a:srgbClr val="B4E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8;p23"/>
          <p:cNvSpPr/>
          <p:nvPr/>
        </p:nvSpPr>
        <p:spPr>
          <a:xfrm>
            <a:off x="1616572" y="6522256"/>
            <a:ext cx="322200" cy="32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ABDC9C8-1395-1E8B-A3C7-EAAD3E51F130}"/>
              </a:ext>
            </a:extLst>
          </p:cNvPr>
          <p:cNvPicPr>
            <a:picLocks noChangeAspect="1"/>
          </p:cNvPicPr>
          <p:nvPr/>
        </p:nvPicPr>
        <p:blipFill>
          <a:blip r:embed="rId3"/>
          <a:stretch>
            <a:fillRect/>
          </a:stretch>
        </p:blipFill>
        <p:spPr>
          <a:xfrm>
            <a:off x="8972052" y="3393932"/>
            <a:ext cx="8450664" cy="5545354"/>
          </a:xfrm>
          <a:prstGeom prst="rect">
            <a:avLst/>
          </a:prstGeom>
        </p:spPr>
      </p:pic>
    </p:spTree>
    <p:extLst>
      <p:ext uri="{BB962C8B-B14F-4D97-AF65-F5344CB8AC3E}">
        <p14:creationId xmlns:p14="http://schemas.microsoft.com/office/powerpoint/2010/main" val="2057089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E03A7-6608-3CF1-C149-CBE5805D6887}"/>
              </a:ext>
            </a:extLst>
          </p:cNvPr>
          <p:cNvSpPr>
            <a:spLocks noGrp="1"/>
          </p:cNvSpPr>
          <p:nvPr>
            <p:ph type="title"/>
          </p:nvPr>
        </p:nvSpPr>
        <p:spPr/>
        <p:txBody>
          <a:bodyPr/>
          <a:lstStyle/>
          <a:p>
            <a:r>
              <a:rPr lang="en-US" dirty="0"/>
              <a:t>Sentiment Analysis Scope</a:t>
            </a:r>
          </a:p>
        </p:txBody>
      </p:sp>
      <p:sp>
        <p:nvSpPr>
          <p:cNvPr id="3" name="Text Placeholder 2">
            <a:extLst>
              <a:ext uri="{FF2B5EF4-FFF2-40B4-BE49-F238E27FC236}">
                <a16:creationId xmlns:a16="http://schemas.microsoft.com/office/drawing/2014/main" id="{AD1737BC-BD82-D519-A137-C83AFB4789A4}"/>
              </a:ext>
            </a:extLst>
          </p:cNvPr>
          <p:cNvSpPr>
            <a:spLocks noGrp="1"/>
          </p:cNvSpPr>
          <p:nvPr>
            <p:ph type="body" idx="1"/>
          </p:nvPr>
        </p:nvSpPr>
        <p:spPr>
          <a:xfrm>
            <a:off x="1716674" y="4098675"/>
            <a:ext cx="14414979" cy="5209098"/>
          </a:xfrm>
        </p:spPr>
        <p:txBody>
          <a:bodyPr>
            <a:noAutofit/>
          </a:bodyPr>
          <a:lstStyle/>
          <a:p>
            <a:pPr marL="82550" indent="0">
              <a:buNone/>
            </a:pPr>
            <a:r>
              <a:rPr lang="en-US" sz="3200" dirty="0">
                <a:latin typeface="Arial" panose="020B0604020202020204" pitchFamily="34" charset="0"/>
                <a:cs typeface="Arial" panose="020B0604020202020204" pitchFamily="34" charset="0"/>
              </a:rPr>
              <a:t>• </a:t>
            </a:r>
            <a:r>
              <a:rPr lang="en-US" sz="3200" b="1" dirty="0">
                <a:solidFill>
                  <a:schemeClr val="bg2">
                    <a:lumMod val="75000"/>
                  </a:schemeClr>
                </a:solidFill>
                <a:latin typeface="Arial" panose="020B0604020202020204" pitchFamily="34" charset="0"/>
                <a:cs typeface="Arial" panose="020B0604020202020204" pitchFamily="34" charset="0"/>
              </a:rPr>
              <a:t>Document-Level:</a:t>
            </a:r>
            <a:r>
              <a:rPr lang="en-US" sz="3200" dirty="0">
                <a:solidFill>
                  <a:schemeClr val="bg2">
                    <a:lumMod val="75000"/>
                  </a:schemeClr>
                </a:solidFill>
                <a:latin typeface="Arial" panose="020B0604020202020204" pitchFamily="34" charset="0"/>
                <a:cs typeface="Arial" panose="020B0604020202020204" pitchFamily="34" charset="0"/>
              </a:rPr>
              <a:t> </a:t>
            </a:r>
          </a:p>
          <a:p>
            <a:pPr marL="82550" indent="0">
              <a:buNone/>
            </a:pPr>
            <a:r>
              <a:rPr lang="en-US" sz="3200" dirty="0">
                <a:solidFill>
                  <a:schemeClr val="bg2">
                    <a:lumMod val="60000"/>
                    <a:lumOff val="40000"/>
                  </a:schemeClr>
                </a:solidFill>
                <a:latin typeface="Arial" panose="020B0604020202020204" pitchFamily="34" charset="0"/>
                <a:cs typeface="Arial" panose="020B0604020202020204" pitchFamily="34" charset="0"/>
              </a:rPr>
              <a:t>Document-Level is about classifying the whole opinion document into sentiments or positive or negative </a:t>
            </a:r>
          </a:p>
          <a:p>
            <a:pPr marL="82550" indent="0">
              <a:buNone/>
            </a:pPr>
            <a:r>
              <a:rPr lang="en-US" sz="3200" dirty="0">
                <a:latin typeface="Arial" panose="020B0604020202020204" pitchFamily="34" charset="0"/>
                <a:cs typeface="Arial" panose="020B0604020202020204" pitchFamily="34" charset="0"/>
              </a:rPr>
              <a:t>• </a:t>
            </a:r>
            <a:r>
              <a:rPr lang="en-US" sz="3200" b="1" dirty="0">
                <a:solidFill>
                  <a:schemeClr val="bg2">
                    <a:lumMod val="75000"/>
                  </a:schemeClr>
                </a:solidFill>
                <a:latin typeface="Arial" panose="020B0604020202020204" pitchFamily="34" charset="0"/>
                <a:cs typeface="Arial" panose="020B0604020202020204" pitchFamily="34" charset="0"/>
              </a:rPr>
              <a:t>Sentence-Level</a:t>
            </a:r>
            <a:r>
              <a:rPr lang="en-US" sz="3200" b="1" dirty="0">
                <a:latin typeface="Arial" panose="020B0604020202020204" pitchFamily="34" charset="0"/>
                <a:cs typeface="Arial" panose="020B0604020202020204" pitchFamily="34" charset="0"/>
              </a:rPr>
              <a:t>:</a:t>
            </a:r>
          </a:p>
          <a:p>
            <a:pPr marL="82550" indent="0">
              <a:buNone/>
            </a:pPr>
            <a:r>
              <a:rPr lang="en-US" sz="3200" dirty="0">
                <a:latin typeface="Arial" panose="020B0604020202020204" pitchFamily="34" charset="0"/>
                <a:cs typeface="Arial" panose="020B0604020202020204" pitchFamily="34" charset="0"/>
              </a:rPr>
              <a:t> </a:t>
            </a:r>
            <a:r>
              <a:rPr lang="en-US" sz="3200" dirty="0">
                <a:solidFill>
                  <a:schemeClr val="bg2">
                    <a:lumMod val="60000"/>
                    <a:lumOff val="40000"/>
                  </a:schemeClr>
                </a:solidFill>
                <a:latin typeface="Arial" panose="020B0604020202020204" pitchFamily="34" charset="0"/>
                <a:cs typeface="Arial" panose="020B0604020202020204" pitchFamily="34" charset="0"/>
              </a:rPr>
              <a:t>Sentence-Level is about classifying sentiment expressed in each sentence </a:t>
            </a:r>
          </a:p>
          <a:p>
            <a:pPr marL="82550" indent="0">
              <a:buNone/>
            </a:pPr>
            <a:r>
              <a:rPr lang="en-US" sz="3200" dirty="0">
                <a:latin typeface="Arial" panose="020B0604020202020204" pitchFamily="34" charset="0"/>
                <a:cs typeface="Arial" panose="020B0604020202020204" pitchFamily="34" charset="0"/>
              </a:rPr>
              <a:t>• </a:t>
            </a:r>
            <a:r>
              <a:rPr lang="en-US" sz="3200" b="1" dirty="0">
                <a:solidFill>
                  <a:schemeClr val="bg2">
                    <a:lumMod val="75000"/>
                  </a:schemeClr>
                </a:solidFill>
                <a:latin typeface="Arial" panose="020B0604020202020204" pitchFamily="34" charset="0"/>
                <a:cs typeface="Arial" panose="020B0604020202020204" pitchFamily="34" charset="0"/>
              </a:rPr>
              <a:t>Aspect-Level</a:t>
            </a:r>
            <a:r>
              <a:rPr lang="en-US" sz="3200" dirty="0">
                <a:latin typeface="Arial" panose="020B0604020202020204" pitchFamily="34" charset="0"/>
                <a:cs typeface="Arial" panose="020B0604020202020204" pitchFamily="34" charset="0"/>
              </a:rPr>
              <a:t>:</a:t>
            </a:r>
          </a:p>
          <a:p>
            <a:pPr marL="82550" indent="0">
              <a:buNone/>
            </a:pPr>
            <a:r>
              <a:rPr lang="en-US" sz="3200" dirty="0">
                <a:latin typeface="Arial" panose="020B0604020202020204" pitchFamily="34" charset="0"/>
                <a:cs typeface="Arial" panose="020B0604020202020204" pitchFamily="34" charset="0"/>
              </a:rPr>
              <a:t> </a:t>
            </a:r>
            <a:r>
              <a:rPr lang="en-US" sz="3200" dirty="0">
                <a:solidFill>
                  <a:schemeClr val="bg2">
                    <a:lumMod val="60000"/>
                    <a:lumOff val="40000"/>
                  </a:schemeClr>
                </a:solidFill>
                <a:latin typeface="Arial" panose="020B0604020202020204" pitchFamily="34" charset="0"/>
                <a:cs typeface="Arial" panose="020B0604020202020204" pitchFamily="34" charset="0"/>
              </a:rPr>
              <a:t>Aspect-Level plans to characterize the opinion regarding the particular  aspects. </a:t>
            </a:r>
          </a:p>
        </p:txBody>
      </p:sp>
    </p:spTree>
    <p:extLst>
      <p:ext uri="{BB962C8B-B14F-4D97-AF65-F5344CB8AC3E}">
        <p14:creationId xmlns:p14="http://schemas.microsoft.com/office/powerpoint/2010/main" val="5288073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6"/>
          <p:cNvSpPr/>
          <p:nvPr/>
        </p:nvSpPr>
        <p:spPr>
          <a:xfrm>
            <a:off x="0" y="0"/>
            <a:ext cx="18288000" cy="10325100"/>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txBody>
          <a:bodyPr/>
          <a:lstStyle/>
          <a:p>
            <a:endParaRPr lang="en-US"/>
          </a:p>
        </p:txBody>
      </p:sp>
      <p:cxnSp>
        <p:nvCxnSpPr>
          <p:cNvPr id="175" name="Google Shape;175;p16"/>
          <p:cNvCxnSpPr/>
          <p:nvPr/>
        </p:nvCxnSpPr>
        <p:spPr>
          <a:xfrm rot="-5400000">
            <a:off x="3123243" y="6406520"/>
            <a:ext cx="6195557" cy="0"/>
          </a:xfrm>
          <a:prstGeom prst="straightConnector1">
            <a:avLst/>
          </a:prstGeom>
          <a:noFill/>
          <a:ln w="9525" cap="flat" cmpd="sng">
            <a:solidFill>
              <a:srgbClr val="FFFFFF"/>
            </a:solidFill>
            <a:prstDash val="solid"/>
            <a:round/>
            <a:headEnd type="none" w="sm" len="sm"/>
            <a:tailEnd type="none" w="sm" len="sm"/>
          </a:ln>
        </p:spPr>
      </p:cxnSp>
      <p:cxnSp>
        <p:nvCxnSpPr>
          <p:cNvPr id="176" name="Google Shape;176;p16"/>
          <p:cNvCxnSpPr/>
          <p:nvPr/>
        </p:nvCxnSpPr>
        <p:spPr>
          <a:xfrm rot="-5400000">
            <a:off x="8946481" y="6406520"/>
            <a:ext cx="6195557" cy="0"/>
          </a:xfrm>
          <a:prstGeom prst="straightConnector1">
            <a:avLst/>
          </a:prstGeom>
          <a:noFill/>
          <a:ln w="9525" cap="flat" cmpd="sng">
            <a:solidFill>
              <a:srgbClr val="FFFFFF"/>
            </a:solidFill>
            <a:prstDash val="solid"/>
            <a:round/>
            <a:headEnd type="none" w="sm" len="sm"/>
            <a:tailEnd type="none" w="sm" len="sm"/>
          </a:ln>
        </p:spPr>
      </p:cxnSp>
      <p:grpSp>
        <p:nvGrpSpPr>
          <p:cNvPr id="177" name="Google Shape;177;p16"/>
          <p:cNvGrpSpPr/>
          <p:nvPr/>
        </p:nvGrpSpPr>
        <p:grpSpPr>
          <a:xfrm>
            <a:off x="7761047" y="3491705"/>
            <a:ext cx="2325311" cy="2335734"/>
            <a:chOff x="6947" y="0"/>
            <a:chExt cx="3100414" cy="3114311"/>
          </a:xfrm>
        </p:grpSpPr>
        <p:grpSp>
          <p:nvGrpSpPr>
            <p:cNvPr id="178" name="Google Shape;178;p16"/>
            <p:cNvGrpSpPr/>
            <p:nvPr/>
          </p:nvGrpSpPr>
          <p:grpSpPr>
            <a:xfrm>
              <a:off x="6947" y="0"/>
              <a:ext cx="3100414" cy="3114311"/>
              <a:chOff x="1813" y="0"/>
              <a:chExt cx="809173" cy="812800"/>
            </a:xfrm>
          </p:grpSpPr>
          <p:sp>
            <p:nvSpPr>
              <p:cNvPr id="179" name="Google Shape;179;p1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75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1" name="Google Shape;181;p16"/>
            <p:cNvSpPr/>
            <p:nvPr/>
          </p:nvSpPr>
          <p:spPr>
            <a:xfrm rot="4226047">
              <a:off x="788924" y="390429"/>
              <a:ext cx="1680854" cy="2050363"/>
            </a:xfrm>
            <a:custGeom>
              <a:avLst/>
              <a:gdLst/>
              <a:ahLst/>
              <a:cxnLst/>
              <a:rect l="l" t="t" r="r" b="b"/>
              <a:pathLst>
                <a:path w="1680854" h="2050364" extrusionOk="0">
                  <a:moveTo>
                    <a:pt x="1680854" y="1630295"/>
                  </a:moveTo>
                  <a:lnTo>
                    <a:pt x="1680854" y="1722385"/>
                  </a:lnTo>
                  <a:cubicBezTo>
                    <a:pt x="1680854" y="1760017"/>
                    <a:pt x="1654795" y="1790591"/>
                    <a:pt x="1622744" y="1790591"/>
                  </a:cubicBezTo>
                  <a:lnTo>
                    <a:pt x="1177764" y="1790591"/>
                  </a:lnTo>
                  <a:cubicBezTo>
                    <a:pt x="1165986" y="1818005"/>
                    <a:pt x="1153510" y="1845459"/>
                    <a:pt x="1140295" y="1872955"/>
                  </a:cubicBezTo>
                  <a:cubicBezTo>
                    <a:pt x="1135986" y="1881902"/>
                    <a:pt x="1129831" y="1889863"/>
                    <a:pt x="1122033" y="1896634"/>
                  </a:cubicBezTo>
                  <a:cubicBezTo>
                    <a:pt x="1107957" y="1908864"/>
                    <a:pt x="1089736" y="1915922"/>
                    <a:pt x="1070325" y="1916990"/>
                  </a:cubicBezTo>
                  <a:lnTo>
                    <a:pt x="1070325" y="2008341"/>
                  </a:lnTo>
                  <a:cubicBezTo>
                    <a:pt x="1070325" y="2031528"/>
                    <a:pt x="1051447" y="2050365"/>
                    <a:pt x="1028301" y="2050365"/>
                  </a:cubicBezTo>
                  <a:lnTo>
                    <a:pt x="652553" y="2050365"/>
                  </a:lnTo>
                  <a:cubicBezTo>
                    <a:pt x="629407" y="2050365"/>
                    <a:pt x="610530" y="2031528"/>
                    <a:pt x="610530" y="2008341"/>
                  </a:cubicBezTo>
                  <a:lnTo>
                    <a:pt x="610530" y="1917031"/>
                  </a:lnTo>
                  <a:cubicBezTo>
                    <a:pt x="579956" y="1915348"/>
                    <a:pt x="552830" y="1898440"/>
                    <a:pt x="540518" y="1872955"/>
                  </a:cubicBezTo>
                  <a:cubicBezTo>
                    <a:pt x="527304" y="1845459"/>
                    <a:pt x="514869" y="1818005"/>
                    <a:pt x="503050" y="1790591"/>
                  </a:cubicBezTo>
                  <a:lnTo>
                    <a:pt x="58111" y="1790591"/>
                  </a:lnTo>
                  <a:cubicBezTo>
                    <a:pt x="26059" y="1790591"/>
                    <a:pt x="0" y="1760017"/>
                    <a:pt x="0" y="1722385"/>
                  </a:cubicBezTo>
                  <a:lnTo>
                    <a:pt x="0" y="1630295"/>
                  </a:lnTo>
                  <a:cubicBezTo>
                    <a:pt x="0" y="1607724"/>
                    <a:pt x="6320" y="1585604"/>
                    <a:pt x="17770" y="1567998"/>
                  </a:cubicBezTo>
                  <a:lnTo>
                    <a:pt x="364381" y="1033062"/>
                  </a:lnTo>
                  <a:cubicBezTo>
                    <a:pt x="372588" y="926033"/>
                    <a:pt x="392944" y="816584"/>
                    <a:pt x="425159" y="706436"/>
                  </a:cubicBezTo>
                  <a:cubicBezTo>
                    <a:pt x="459426" y="589354"/>
                    <a:pt x="507154" y="471122"/>
                    <a:pt x="567029" y="355024"/>
                  </a:cubicBezTo>
                  <a:cubicBezTo>
                    <a:pt x="668722" y="157957"/>
                    <a:pt x="770744" y="34513"/>
                    <a:pt x="775012" y="29384"/>
                  </a:cubicBezTo>
                  <a:cubicBezTo>
                    <a:pt x="790401" y="10957"/>
                    <a:pt x="814819" y="0"/>
                    <a:pt x="840427" y="0"/>
                  </a:cubicBezTo>
                  <a:cubicBezTo>
                    <a:pt x="866035" y="0"/>
                    <a:pt x="890494" y="10957"/>
                    <a:pt x="905802" y="29384"/>
                  </a:cubicBezTo>
                  <a:cubicBezTo>
                    <a:pt x="909987" y="34390"/>
                    <a:pt x="1010983" y="155741"/>
                    <a:pt x="1113826" y="355024"/>
                  </a:cubicBezTo>
                  <a:cubicBezTo>
                    <a:pt x="1173701" y="471163"/>
                    <a:pt x="1221429" y="589395"/>
                    <a:pt x="1255696" y="706477"/>
                  </a:cubicBezTo>
                  <a:cubicBezTo>
                    <a:pt x="1287911" y="816584"/>
                    <a:pt x="1308266" y="926033"/>
                    <a:pt x="1316474" y="1033062"/>
                  </a:cubicBezTo>
                  <a:lnTo>
                    <a:pt x="1663126" y="1567998"/>
                  </a:lnTo>
                  <a:cubicBezTo>
                    <a:pt x="1674535" y="1585604"/>
                    <a:pt x="1680854" y="1607724"/>
                    <a:pt x="1680854" y="1630295"/>
                  </a:cubicBezTo>
                  <a:close/>
                </a:path>
              </a:pathLst>
            </a:custGeom>
            <a:solidFill>
              <a:srgbClr val="0C48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16"/>
            <p:cNvSpPr/>
            <p:nvPr/>
          </p:nvSpPr>
          <p:spPr>
            <a:xfrm rot="4226047">
              <a:off x="788924" y="390429"/>
              <a:ext cx="1680854" cy="2050363"/>
            </a:xfrm>
            <a:custGeom>
              <a:avLst/>
              <a:gdLst/>
              <a:ahLst/>
              <a:cxnLst/>
              <a:rect l="l" t="t" r="r" b="b"/>
              <a:pathLst>
                <a:path w="1680854" h="2050364" extrusionOk="0">
                  <a:moveTo>
                    <a:pt x="1663126" y="1567998"/>
                  </a:moveTo>
                  <a:lnTo>
                    <a:pt x="1316474" y="1033062"/>
                  </a:lnTo>
                  <a:cubicBezTo>
                    <a:pt x="1308266" y="926033"/>
                    <a:pt x="1287911" y="816584"/>
                    <a:pt x="1255696" y="706477"/>
                  </a:cubicBezTo>
                  <a:cubicBezTo>
                    <a:pt x="1221429" y="589395"/>
                    <a:pt x="1173701" y="471163"/>
                    <a:pt x="1113826" y="355024"/>
                  </a:cubicBezTo>
                  <a:cubicBezTo>
                    <a:pt x="1010983" y="155741"/>
                    <a:pt x="909987" y="34390"/>
                    <a:pt x="905802" y="29384"/>
                  </a:cubicBezTo>
                  <a:cubicBezTo>
                    <a:pt x="890494" y="10957"/>
                    <a:pt x="866035" y="0"/>
                    <a:pt x="840427" y="0"/>
                  </a:cubicBezTo>
                  <a:cubicBezTo>
                    <a:pt x="814819" y="0"/>
                    <a:pt x="790401" y="10957"/>
                    <a:pt x="775012" y="29384"/>
                  </a:cubicBezTo>
                  <a:cubicBezTo>
                    <a:pt x="770744" y="34513"/>
                    <a:pt x="668722" y="157957"/>
                    <a:pt x="567029" y="355024"/>
                  </a:cubicBezTo>
                  <a:cubicBezTo>
                    <a:pt x="507154" y="471122"/>
                    <a:pt x="459426" y="589354"/>
                    <a:pt x="425159" y="706436"/>
                  </a:cubicBezTo>
                  <a:cubicBezTo>
                    <a:pt x="392944" y="816584"/>
                    <a:pt x="372588" y="926033"/>
                    <a:pt x="364381" y="1033062"/>
                  </a:cubicBezTo>
                  <a:lnTo>
                    <a:pt x="17770" y="1567998"/>
                  </a:lnTo>
                  <a:cubicBezTo>
                    <a:pt x="6320" y="1585604"/>
                    <a:pt x="0" y="1607724"/>
                    <a:pt x="0" y="1630295"/>
                  </a:cubicBezTo>
                  <a:lnTo>
                    <a:pt x="0" y="1722385"/>
                  </a:lnTo>
                  <a:cubicBezTo>
                    <a:pt x="0" y="1760017"/>
                    <a:pt x="26059" y="1790591"/>
                    <a:pt x="58111" y="1790591"/>
                  </a:cubicBezTo>
                  <a:lnTo>
                    <a:pt x="503050" y="1790591"/>
                  </a:lnTo>
                  <a:cubicBezTo>
                    <a:pt x="514869" y="1818005"/>
                    <a:pt x="527304" y="1845459"/>
                    <a:pt x="540518" y="1872955"/>
                  </a:cubicBezTo>
                  <a:cubicBezTo>
                    <a:pt x="552830" y="1898440"/>
                    <a:pt x="579956" y="1915348"/>
                    <a:pt x="610530" y="1917031"/>
                  </a:cubicBezTo>
                  <a:lnTo>
                    <a:pt x="610530" y="2008341"/>
                  </a:lnTo>
                  <a:cubicBezTo>
                    <a:pt x="610530" y="2031528"/>
                    <a:pt x="629407" y="2050365"/>
                    <a:pt x="652553" y="2050365"/>
                  </a:cubicBezTo>
                  <a:lnTo>
                    <a:pt x="1028301" y="2050365"/>
                  </a:lnTo>
                  <a:cubicBezTo>
                    <a:pt x="1051447" y="2050365"/>
                    <a:pt x="1070325" y="2031528"/>
                    <a:pt x="1070325" y="2008341"/>
                  </a:cubicBezTo>
                  <a:lnTo>
                    <a:pt x="1070325" y="1916990"/>
                  </a:lnTo>
                  <a:cubicBezTo>
                    <a:pt x="1089736" y="1915922"/>
                    <a:pt x="1107957" y="1908864"/>
                    <a:pt x="1122033" y="1896634"/>
                  </a:cubicBezTo>
                  <a:cubicBezTo>
                    <a:pt x="1129831" y="1889863"/>
                    <a:pt x="1135986" y="1881902"/>
                    <a:pt x="1140295" y="1872955"/>
                  </a:cubicBezTo>
                  <a:cubicBezTo>
                    <a:pt x="1153510" y="1845459"/>
                    <a:pt x="1165986" y="1818005"/>
                    <a:pt x="1177764" y="1790591"/>
                  </a:cubicBezTo>
                  <a:lnTo>
                    <a:pt x="1622744" y="1790591"/>
                  </a:lnTo>
                  <a:cubicBezTo>
                    <a:pt x="1654795" y="1790591"/>
                    <a:pt x="1680854" y="1760017"/>
                    <a:pt x="1680854" y="1722385"/>
                  </a:cubicBezTo>
                  <a:lnTo>
                    <a:pt x="1680854" y="1630295"/>
                  </a:lnTo>
                  <a:cubicBezTo>
                    <a:pt x="1680854" y="1607724"/>
                    <a:pt x="1674535" y="1585604"/>
                    <a:pt x="1663126" y="1567998"/>
                  </a:cubicBezTo>
                  <a:close/>
                  <a:moveTo>
                    <a:pt x="1320413" y="1114564"/>
                  </a:moveTo>
                  <a:lnTo>
                    <a:pt x="1628695" y="1590323"/>
                  </a:lnTo>
                  <a:cubicBezTo>
                    <a:pt x="1632429" y="1596069"/>
                    <a:pt x="1635261" y="1602717"/>
                    <a:pt x="1637148" y="1609776"/>
                  </a:cubicBezTo>
                  <a:lnTo>
                    <a:pt x="1245190" y="1609776"/>
                  </a:lnTo>
                  <a:cubicBezTo>
                    <a:pt x="1295298" y="1450833"/>
                    <a:pt x="1320660" y="1293820"/>
                    <a:pt x="1320660" y="1140583"/>
                  </a:cubicBezTo>
                  <a:cubicBezTo>
                    <a:pt x="1320660" y="1131923"/>
                    <a:pt x="1320578" y="1123264"/>
                    <a:pt x="1320413" y="1114564"/>
                  </a:cubicBezTo>
                  <a:close/>
                  <a:moveTo>
                    <a:pt x="52201" y="1590323"/>
                  </a:moveTo>
                  <a:lnTo>
                    <a:pt x="360441" y="1114564"/>
                  </a:lnTo>
                  <a:cubicBezTo>
                    <a:pt x="360277" y="1123264"/>
                    <a:pt x="360195" y="1131923"/>
                    <a:pt x="360195" y="1140583"/>
                  </a:cubicBezTo>
                  <a:cubicBezTo>
                    <a:pt x="360195" y="1293820"/>
                    <a:pt x="385516" y="1450833"/>
                    <a:pt x="435665" y="1609776"/>
                  </a:cubicBezTo>
                  <a:lnTo>
                    <a:pt x="43706" y="1609776"/>
                  </a:lnTo>
                  <a:cubicBezTo>
                    <a:pt x="45594" y="1602717"/>
                    <a:pt x="48466" y="1596069"/>
                    <a:pt x="52201" y="1590323"/>
                  </a:cubicBezTo>
                  <a:close/>
                  <a:moveTo>
                    <a:pt x="58111" y="1749553"/>
                  </a:moveTo>
                  <a:cubicBezTo>
                    <a:pt x="50026" y="1749553"/>
                    <a:pt x="41038" y="1738390"/>
                    <a:pt x="41038" y="1722385"/>
                  </a:cubicBezTo>
                  <a:lnTo>
                    <a:pt x="41038" y="1650814"/>
                  </a:lnTo>
                  <a:lnTo>
                    <a:pt x="449166" y="1650814"/>
                  </a:lnTo>
                  <a:cubicBezTo>
                    <a:pt x="460370" y="1683686"/>
                    <a:pt x="472640" y="1716599"/>
                    <a:pt x="485937" y="1749553"/>
                  </a:cubicBezTo>
                  <a:lnTo>
                    <a:pt x="58111" y="1749553"/>
                  </a:lnTo>
                  <a:close/>
                  <a:moveTo>
                    <a:pt x="1029286" y="2008341"/>
                  </a:moveTo>
                  <a:cubicBezTo>
                    <a:pt x="1029286" y="2008875"/>
                    <a:pt x="1028835" y="2009326"/>
                    <a:pt x="1028301" y="2009326"/>
                  </a:cubicBezTo>
                  <a:lnTo>
                    <a:pt x="652553" y="2009326"/>
                  </a:lnTo>
                  <a:cubicBezTo>
                    <a:pt x="652020" y="2009326"/>
                    <a:pt x="651568" y="2008875"/>
                    <a:pt x="651568" y="2008341"/>
                  </a:cubicBezTo>
                  <a:lnTo>
                    <a:pt x="651568" y="1917195"/>
                  </a:lnTo>
                  <a:lnTo>
                    <a:pt x="1029286" y="1917195"/>
                  </a:lnTo>
                  <a:lnTo>
                    <a:pt x="1029286" y="2008341"/>
                  </a:lnTo>
                  <a:close/>
                  <a:moveTo>
                    <a:pt x="1103320" y="1855145"/>
                  </a:moveTo>
                  <a:cubicBezTo>
                    <a:pt x="1101432" y="1859043"/>
                    <a:pt x="1098724" y="1862572"/>
                    <a:pt x="1095153" y="1865609"/>
                  </a:cubicBezTo>
                  <a:cubicBezTo>
                    <a:pt x="1087438" y="1872299"/>
                    <a:pt x="1076563" y="1876156"/>
                    <a:pt x="1065318" y="1876156"/>
                  </a:cubicBezTo>
                  <a:lnTo>
                    <a:pt x="1049806" y="1876156"/>
                  </a:lnTo>
                  <a:lnTo>
                    <a:pt x="631049" y="1876156"/>
                  </a:lnTo>
                  <a:lnTo>
                    <a:pt x="615536" y="1876156"/>
                  </a:lnTo>
                  <a:cubicBezTo>
                    <a:pt x="598834" y="1876156"/>
                    <a:pt x="583567" y="1867702"/>
                    <a:pt x="577494" y="1855145"/>
                  </a:cubicBezTo>
                  <a:cubicBezTo>
                    <a:pt x="562556" y="1824119"/>
                    <a:pt x="548603" y="1793094"/>
                    <a:pt x="535552" y="1762151"/>
                  </a:cubicBezTo>
                  <a:cubicBezTo>
                    <a:pt x="535511" y="1762110"/>
                    <a:pt x="535511" y="1762069"/>
                    <a:pt x="535470" y="1762028"/>
                  </a:cubicBezTo>
                  <a:cubicBezTo>
                    <a:pt x="446376" y="1550762"/>
                    <a:pt x="401233" y="1342123"/>
                    <a:pt x="401233" y="1140583"/>
                  </a:cubicBezTo>
                  <a:cubicBezTo>
                    <a:pt x="401233" y="1003719"/>
                    <a:pt x="422532" y="861562"/>
                    <a:pt x="464556" y="717968"/>
                  </a:cubicBezTo>
                  <a:cubicBezTo>
                    <a:pt x="498084" y="603389"/>
                    <a:pt x="544827" y="487619"/>
                    <a:pt x="603512" y="373820"/>
                  </a:cubicBezTo>
                  <a:cubicBezTo>
                    <a:pt x="703153" y="180692"/>
                    <a:pt x="802385" y="60655"/>
                    <a:pt x="806529" y="55648"/>
                  </a:cubicBezTo>
                  <a:cubicBezTo>
                    <a:pt x="814204" y="46497"/>
                    <a:pt x="826843" y="41038"/>
                    <a:pt x="840427" y="41038"/>
                  </a:cubicBezTo>
                  <a:cubicBezTo>
                    <a:pt x="854011" y="41038"/>
                    <a:pt x="866651" y="46497"/>
                    <a:pt x="874284" y="55689"/>
                  </a:cubicBezTo>
                  <a:cubicBezTo>
                    <a:pt x="875310" y="56879"/>
                    <a:pt x="976593" y="178558"/>
                    <a:pt x="1077342" y="373820"/>
                  </a:cubicBezTo>
                  <a:cubicBezTo>
                    <a:pt x="1136028" y="487619"/>
                    <a:pt x="1182770" y="603430"/>
                    <a:pt x="1216299" y="717968"/>
                  </a:cubicBezTo>
                  <a:cubicBezTo>
                    <a:pt x="1258322" y="861562"/>
                    <a:pt x="1279621" y="1003719"/>
                    <a:pt x="1279621" y="1140583"/>
                  </a:cubicBezTo>
                  <a:cubicBezTo>
                    <a:pt x="1279621" y="1371711"/>
                    <a:pt x="1220280" y="1612115"/>
                    <a:pt x="1103320" y="1855145"/>
                  </a:cubicBezTo>
                  <a:close/>
                  <a:moveTo>
                    <a:pt x="1639816" y="1722385"/>
                  </a:moveTo>
                  <a:cubicBezTo>
                    <a:pt x="1639816" y="1738390"/>
                    <a:pt x="1630829" y="1749553"/>
                    <a:pt x="1622744" y="1749553"/>
                  </a:cubicBezTo>
                  <a:lnTo>
                    <a:pt x="1194877" y="1749553"/>
                  </a:lnTo>
                  <a:cubicBezTo>
                    <a:pt x="1208214" y="1716599"/>
                    <a:pt x="1220485" y="1683686"/>
                    <a:pt x="1231688" y="1650814"/>
                  </a:cubicBezTo>
                  <a:lnTo>
                    <a:pt x="1639816" y="1650814"/>
                  </a:lnTo>
                  <a:lnTo>
                    <a:pt x="1639816" y="1722385"/>
                  </a:lnTo>
                  <a:close/>
                  <a:moveTo>
                    <a:pt x="840427" y="587179"/>
                  </a:moveTo>
                  <a:cubicBezTo>
                    <a:pt x="684563" y="587179"/>
                    <a:pt x="557713" y="713987"/>
                    <a:pt x="557713" y="869852"/>
                  </a:cubicBezTo>
                  <a:cubicBezTo>
                    <a:pt x="557713" y="1025757"/>
                    <a:pt x="684563" y="1152566"/>
                    <a:pt x="840427" y="1152566"/>
                  </a:cubicBezTo>
                  <a:cubicBezTo>
                    <a:pt x="996291" y="1152566"/>
                    <a:pt x="1123141" y="1025757"/>
                    <a:pt x="1123141" y="869852"/>
                  </a:cubicBezTo>
                  <a:cubicBezTo>
                    <a:pt x="1123141" y="713987"/>
                    <a:pt x="996291" y="587179"/>
                    <a:pt x="840427" y="587179"/>
                  </a:cubicBezTo>
                  <a:close/>
                  <a:moveTo>
                    <a:pt x="840427" y="1111527"/>
                  </a:moveTo>
                  <a:cubicBezTo>
                    <a:pt x="707175" y="1111527"/>
                    <a:pt x="598752" y="1003104"/>
                    <a:pt x="598752" y="869852"/>
                  </a:cubicBezTo>
                  <a:cubicBezTo>
                    <a:pt x="598752" y="736600"/>
                    <a:pt x="707175" y="628217"/>
                    <a:pt x="840427" y="628217"/>
                  </a:cubicBezTo>
                  <a:cubicBezTo>
                    <a:pt x="973679" y="628217"/>
                    <a:pt x="1082103" y="736600"/>
                    <a:pt x="1082103" y="869852"/>
                  </a:cubicBezTo>
                  <a:cubicBezTo>
                    <a:pt x="1082103" y="1003104"/>
                    <a:pt x="973679" y="1111527"/>
                    <a:pt x="840427" y="1111527"/>
                  </a:cubicBezTo>
                  <a:close/>
                  <a:moveTo>
                    <a:pt x="840427" y="1235997"/>
                  </a:moveTo>
                  <a:cubicBezTo>
                    <a:pt x="738898" y="1235997"/>
                    <a:pt x="656288" y="1318566"/>
                    <a:pt x="656288" y="1420096"/>
                  </a:cubicBezTo>
                  <a:cubicBezTo>
                    <a:pt x="656288" y="1521625"/>
                    <a:pt x="738898" y="1604235"/>
                    <a:pt x="840427" y="1604235"/>
                  </a:cubicBezTo>
                  <a:cubicBezTo>
                    <a:pt x="941956" y="1604235"/>
                    <a:pt x="1024567" y="1521625"/>
                    <a:pt x="1024567" y="1420096"/>
                  </a:cubicBezTo>
                  <a:cubicBezTo>
                    <a:pt x="1024567" y="1318566"/>
                    <a:pt x="941956" y="1235997"/>
                    <a:pt x="840427" y="1235997"/>
                  </a:cubicBezTo>
                  <a:close/>
                  <a:moveTo>
                    <a:pt x="840427" y="1563197"/>
                  </a:moveTo>
                  <a:cubicBezTo>
                    <a:pt x="761510" y="1563197"/>
                    <a:pt x="697326" y="1499013"/>
                    <a:pt x="697326" y="1420096"/>
                  </a:cubicBezTo>
                  <a:cubicBezTo>
                    <a:pt x="697326" y="1341220"/>
                    <a:pt x="761510" y="1277035"/>
                    <a:pt x="840427" y="1277035"/>
                  </a:cubicBezTo>
                  <a:cubicBezTo>
                    <a:pt x="919344" y="1277035"/>
                    <a:pt x="983528" y="1341220"/>
                    <a:pt x="983528" y="1420096"/>
                  </a:cubicBezTo>
                  <a:cubicBezTo>
                    <a:pt x="983528" y="1499013"/>
                    <a:pt x="919344" y="1563197"/>
                    <a:pt x="840427" y="1563197"/>
                  </a:cubicBezTo>
                  <a:close/>
                </a:path>
              </a:pathLst>
            </a:custGeom>
            <a:solidFill>
              <a:srgbClr val="0C48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16"/>
            <p:cNvSpPr/>
            <p:nvPr/>
          </p:nvSpPr>
          <p:spPr>
            <a:xfrm rot="4226047">
              <a:off x="829962" y="431467"/>
              <a:ext cx="1598777" cy="1968286"/>
            </a:xfrm>
            <a:custGeom>
              <a:avLst/>
              <a:gdLst/>
              <a:ahLst/>
              <a:cxnLst/>
              <a:rect l="l" t="t" r="r" b="b"/>
              <a:pathLst>
                <a:path w="1598777" h="1968287" extrusionOk="0">
                  <a:moveTo>
                    <a:pt x="1598777" y="1609776"/>
                  </a:moveTo>
                  <a:lnTo>
                    <a:pt x="1598777" y="1681347"/>
                  </a:lnTo>
                  <a:cubicBezTo>
                    <a:pt x="1598777" y="1697352"/>
                    <a:pt x="1589790" y="1708514"/>
                    <a:pt x="1581706" y="1708514"/>
                  </a:cubicBezTo>
                  <a:lnTo>
                    <a:pt x="1153838" y="1708514"/>
                  </a:lnTo>
                  <a:cubicBezTo>
                    <a:pt x="1167176" y="1675560"/>
                    <a:pt x="1179446" y="1642647"/>
                    <a:pt x="1190650" y="1609776"/>
                  </a:cubicBezTo>
                  <a:lnTo>
                    <a:pt x="1598777" y="1609776"/>
                  </a:lnTo>
                  <a:close/>
                  <a:moveTo>
                    <a:pt x="1204151" y="1568737"/>
                  </a:moveTo>
                  <a:lnTo>
                    <a:pt x="1596110" y="1568737"/>
                  </a:lnTo>
                  <a:cubicBezTo>
                    <a:pt x="1594222" y="1561678"/>
                    <a:pt x="1591391" y="1555030"/>
                    <a:pt x="1587656" y="1549285"/>
                  </a:cubicBezTo>
                  <a:lnTo>
                    <a:pt x="1279375" y="1073526"/>
                  </a:lnTo>
                  <a:cubicBezTo>
                    <a:pt x="1279539" y="1082226"/>
                    <a:pt x="1279621" y="1090885"/>
                    <a:pt x="1279621" y="1099544"/>
                  </a:cubicBezTo>
                  <a:cubicBezTo>
                    <a:pt x="1279621" y="1252782"/>
                    <a:pt x="1254259" y="1409795"/>
                    <a:pt x="1204151" y="1568737"/>
                  </a:cubicBezTo>
                  <a:close/>
                  <a:moveTo>
                    <a:pt x="1238583" y="1099544"/>
                  </a:moveTo>
                  <a:cubicBezTo>
                    <a:pt x="1238583" y="1330673"/>
                    <a:pt x="1179241" y="1571076"/>
                    <a:pt x="1062281" y="1814106"/>
                  </a:cubicBezTo>
                  <a:cubicBezTo>
                    <a:pt x="1060394" y="1818005"/>
                    <a:pt x="1057685" y="1821534"/>
                    <a:pt x="1054115" y="1824571"/>
                  </a:cubicBezTo>
                  <a:cubicBezTo>
                    <a:pt x="1046399" y="1831260"/>
                    <a:pt x="1035524" y="1835118"/>
                    <a:pt x="1024280" y="1835118"/>
                  </a:cubicBezTo>
                  <a:lnTo>
                    <a:pt x="1008767" y="1835118"/>
                  </a:lnTo>
                  <a:lnTo>
                    <a:pt x="590010" y="1835118"/>
                  </a:lnTo>
                  <a:lnTo>
                    <a:pt x="574498" y="1835118"/>
                  </a:lnTo>
                  <a:cubicBezTo>
                    <a:pt x="557795" y="1835118"/>
                    <a:pt x="542529" y="1826664"/>
                    <a:pt x="536455" y="1814106"/>
                  </a:cubicBezTo>
                  <a:cubicBezTo>
                    <a:pt x="521517" y="1783081"/>
                    <a:pt x="507564" y="1752056"/>
                    <a:pt x="494514" y="1721113"/>
                  </a:cubicBezTo>
                  <a:cubicBezTo>
                    <a:pt x="494473" y="1721072"/>
                    <a:pt x="494473" y="1721031"/>
                    <a:pt x="494432" y="1720990"/>
                  </a:cubicBezTo>
                  <a:cubicBezTo>
                    <a:pt x="405337" y="1509724"/>
                    <a:pt x="360195" y="1301084"/>
                    <a:pt x="360195" y="1099544"/>
                  </a:cubicBezTo>
                  <a:cubicBezTo>
                    <a:pt x="360195" y="962681"/>
                    <a:pt x="381494" y="820523"/>
                    <a:pt x="423517" y="676930"/>
                  </a:cubicBezTo>
                  <a:cubicBezTo>
                    <a:pt x="457046" y="562350"/>
                    <a:pt x="503788" y="446581"/>
                    <a:pt x="562474" y="332781"/>
                  </a:cubicBezTo>
                  <a:cubicBezTo>
                    <a:pt x="662115" y="139654"/>
                    <a:pt x="761346" y="19616"/>
                    <a:pt x="765491" y="14610"/>
                  </a:cubicBezTo>
                  <a:cubicBezTo>
                    <a:pt x="773165" y="5458"/>
                    <a:pt x="785805" y="0"/>
                    <a:pt x="799389" y="0"/>
                  </a:cubicBezTo>
                  <a:cubicBezTo>
                    <a:pt x="812972" y="0"/>
                    <a:pt x="825612" y="5458"/>
                    <a:pt x="833245" y="14651"/>
                  </a:cubicBezTo>
                  <a:cubicBezTo>
                    <a:pt x="834271" y="15841"/>
                    <a:pt x="935554" y="137520"/>
                    <a:pt x="1036304" y="332781"/>
                  </a:cubicBezTo>
                  <a:cubicBezTo>
                    <a:pt x="1094989" y="446581"/>
                    <a:pt x="1141732" y="562391"/>
                    <a:pt x="1175260" y="676930"/>
                  </a:cubicBezTo>
                  <a:cubicBezTo>
                    <a:pt x="1217284" y="820523"/>
                    <a:pt x="1238583" y="962681"/>
                    <a:pt x="1238583" y="1099544"/>
                  </a:cubicBezTo>
                  <a:close/>
                  <a:moveTo>
                    <a:pt x="983528" y="1379057"/>
                  </a:moveTo>
                  <a:cubicBezTo>
                    <a:pt x="983528" y="1277528"/>
                    <a:pt x="900918" y="1194958"/>
                    <a:pt x="799389" y="1194958"/>
                  </a:cubicBezTo>
                  <a:cubicBezTo>
                    <a:pt x="697860" y="1194958"/>
                    <a:pt x="615249" y="1277528"/>
                    <a:pt x="615249" y="1379057"/>
                  </a:cubicBezTo>
                  <a:cubicBezTo>
                    <a:pt x="615249" y="1480586"/>
                    <a:pt x="697860" y="1563197"/>
                    <a:pt x="799389" y="1563197"/>
                  </a:cubicBezTo>
                  <a:cubicBezTo>
                    <a:pt x="900918" y="1563197"/>
                    <a:pt x="983528" y="1480586"/>
                    <a:pt x="983528" y="1379057"/>
                  </a:cubicBezTo>
                  <a:close/>
                  <a:moveTo>
                    <a:pt x="1082103" y="828813"/>
                  </a:moveTo>
                  <a:cubicBezTo>
                    <a:pt x="1082103" y="672949"/>
                    <a:pt x="955253" y="546140"/>
                    <a:pt x="799389" y="546140"/>
                  </a:cubicBezTo>
                  <a:cubicBezTo>
                    <a:pt x="643525" y="546140"/>
                    <a:pt x="516675" y="672949"/>
                    <a:pt x="516675" y="828813"/>
                  </a:cubicBezTo>
                  <a:cubicBezTo>
                    <a:pt x="516675" y="984718"/>
                    <a:pt x="643525" y="1111527"/>
                    <a:pt x="799389" y="1111527"/>
                  </a:cubicBezTo>
                  <a:cubicBezTo>
                    <a:pt x="955253" y="1111527"/>
                    <a:pt x="1082103" y="984718"/>
                    <a:pt x="1082103" y="828813"/>
                  </a:cubicBezTo>
                  <a:close/>
                  <a:moveTo>
                    <a:pt x="610530" y="1967303"/>
                  </a:moveTo>
                  <a:cubicBezTo>
                    <a:pt x="610530" y="1967836"/>
                    <a:pt x="610981" y="1968288"/>
                    <a:pt x="611515" y="1968288"/>
                  </a:cubicBezTo>
                  <a:lnTo>
                    <a:pt x="987263" y="1968288"/>
                  </a:lnTo>
                  <a:cubicBezTo>
                    <a:pt x="987796" y="1968288"/>
                    <a:pt x="988248" y="1967836"/>
                    <a:pt x="988248" y="1967303"/>
                  </a:cubicBezTo>
                  <a:lnTo>
                    <a:pt x="988248" y="1876156"/>
                  </a:lnTo>
                  <a:lnTo>
                    <a:pt x="610530" y="1876156"/>
                  </a:lnTo>
                  <a:lnTo>
                    <a:pt x="610530" y="1967303"/>
                  </a:lnTo>
                  <a:close/>
                  <a:moveTo>
                    <a:pt x="799389" y="587179"/>
                  </a:moveTo>
                  <a:cubicBezTo>
                    <a:pt x="666137" y="587179"/>
                    <a:pt x="557713" y="695561"/>
                    <a:pt x="557713" y="828813"/>
                  </a:cubicBezTo>
                  <a:cubicBezTo>
                    <a:pt x="557713" y="962065"/>
                    <a:pt x="666137" y="1070489"/>
                    <a:pt x="799389" y="1070489"/>
                  </a:cubicBezTo>
                  <a:cubicBezTo>
                    <a:pt x="932641" y="1070489"/>
                    <a:pt x="1041064" y="962065"/>
                    <a:pt x="1041064" y="828813"/>
                  </a:cubicBezTo>
                  <a:cubicBezTo>
                    <a:pt x="1041064" y="695561"/>
                    <a:pt x="932641" y="587179"/>
                    <a:pt x="799389" y="587179"/>
                  </a:cubicBezTo>
                  <a:close/>
                  <a:moveTo>
                    <a:pt x="799389" y="1235997"/>
                  </a:moveTo>
                  <a:cubicBezTo>
                    <a:pt x="720472" y="1235997"/>
                    <a:pt x="656288" y="1300181"/>
                    <a:pt x="656288" y="1379057"/>
                  </a:cubicBezTo>
                  <a:cubicBezTo>
                    <a:pt x="656288" y="1457974"/>
                    <a:pt x="720472" y="1522158"/>
                    <a:pt x="799389" y="1522158"/>
                  </a:cubicBezTo>
                  <a:cubicBezTo>
                    <a:pt x="878306" y="1522158"/>
                    <a:pt x="942490" y="1457974"/>
                    <a:pt x="942490" y="1379057"/>
                  </a:cubicBezTo>
                  <a:cubicBezTo>
                    <a:pt x="942490" y="1300181"/>
                    <a:pt x="878306" y="1235997"/>
                    <a:pt x="799389" y="1235997"/>
                  </a:cubicBezTo>
                  <a:close/>
                  <a:moveTo>
                    <a:pt x="0" y="1609776"/>
                  </a:moveTo>
                  <a:lnTo>
                    <a:pt x="0" y="1681347"/>
                  </a:lnTo>
                  <a:cubicBezTo>
                    <a:pt x="0" y="1697352"/>
                    <a:pt x="8987" y="1708514"/>
                    <a:pt x="17072" y="1708514"/>
                  </a:cubicBezTo>
                  <a:lnTo>
                    <a:pt x="444898" y="1708514"/>
                  </a:lnTo>
                  <a:cubicBezTo>
                    <a:pt x="431602" y="1675560"/>
                    <a:pt x="419331" y="1642647"/>
                    <a:pt x="408128" y="1609776"/>
                  </a:cubicBezTo>
                  <a:lnTo>
                    <a:pt x="0" y="1609776"/>
                  </a:lnTo>
                  <a:close/>
                  <a:moveTo>
                    <a:pt x="319156" y="1099544"/>
                  </a:moveTo>
                  <a:cubicBezTo>
                    <a:pt x="319156" y="1090885"/>
                    <a:pt x="319238" y="1082226"/>
                    <a:pt x="319403" y="1073526"/>
                  </a:cubicBezTo>
                  <a:lnTo>
                    <a:pt x="11162" y="1549285"/>
                  </a:lnTo>
                  <a:cubicBezTo>
                    <a:pt x="7428" y="1555030"/>
                    <a:pt x="4555" y="1561678"/>
                    <a:pt x="2668" y="1568737"/>
                  </a:cubicBezTo>
                  <a:lnTo>
                    <a:pt x="394626" y="1568737"/>
                  </a:lnTo>
                  <a:cubicBezTo>
                    <a:pt x="344477" y="1409795"/>
                    <a:pt x="319156" y="1252782"/>
                    <a:pt x="319156" y="10995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84" name="Google Shape;184;p16"/>
          <p:cNvGrpSpPr/>
          <p:nvPr/>
        </p:nvGrpSpPr>
        <p:grpSpPr>
          <a:xfrm>
            <a:off x="13606098" y="3414586"/>
            <a:ext cx="2325311" cy="2335734"/>
            <a:chOff x="6947" y="0"/>
            <a:chExt cx="3100414" cy="3114311"/>
          </a:xfrm>
        </p:grpSpPr>
        <p:grpSp>
          <p:nvGrpSpPr>
            <p:cNvPr id="185" name="Google Shape;185;p16"/>
            <p:cNvGrpSpPr/>
            <p:nvPr/>
          </p:nvGrpSpPr>
          <p:grpSpPr>
            <a:xfrm>
              <a:off x="6947" y="0"/>
              <a:ext cx="3100414" cy="3114311"/>
              <a:chOff x="1813" y="0"/>
              <a:chExt cx="809173" cy="812800"/>
            </a:xfrm>
          </p:grpSpPr>
          <p:sp>
            <p:nvSpPr>
              <p:cNvPr id="186" name="Google Shape;186;p1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75000"/>
                  </a:lnSpc>
                  <a:spcBef>
                    <a:spcPts val="0"/>
                  </a:spcBef>
                  <a:spcAft>
                    <a:spcPts val="0"/>
                  </a:spcAft>
                  <a:buNone/>
                </a:pPr>
                <a:endParaRPr sz="1800">
                  <a:solidFill>
                    <a:schemeClr val="dk1"/>
                  </a:solidFill>
                  <a:latin typeface="Calibri"/>
                  <a:ea typeface="Calibri"/>
                  <a:cs typeface="Calibri"/>
                  <a:sym typeface="Calibri"/>
                </a:endParaRPr>
              </a:p>
            </p:txBody>
          </p:sp>
        </p:grpSp>
        <p:sp>
          <p:nvSpPr>
            <p:cNvPr id="188" name="Google Shape;188;p16"/>
            <p:cNvSpPr/>
            <p:nvPr/>
          </p:nvSpPr>
          <p:spPr>
            <a:xfrm>
              <a:off x="1027826" y="785040"/>
              <a:ext cx="1057613" cy="1823795"/>
            </a:xfrm>
            <a:custGeom>
              <a:avLst/>
              <a:gdLst/>
              <a:ahLst/>
              <a:cxnLst/>
              <a:rect l="l" t="t" r="r" b="b"/>
              <a:pathLst>
                <a:path w="1057613" h="1823795" extrusionOk="0">
                  <a:moveTo>
                    <a:pt x="835719" y="1631333"/>
                  </a:moveTo>
                  <a:lnTo>
                    <a:pt x="835719" y="1783530"/>
                  </a:lnTo>
                  <a:cubicBezTo>
                    <a:pt x="835719" y="1805767"/>
                    <a:pt x="817687" y="1823795"/>
                    <a:pt x="795445" y="1823795"/>
                  </a:cubicBezTo>
                  <a:lnTo>
                    <a:pt x="262168" y="1823795"/>
                  </a:lnTo>
                  <a:cubicBezTo>
                    <a:pt x="239926" y="1823795"/>
                    <a:pt x="221895" y="1805767"/>
                    <a:pt x="221895" y="1783530"/>
                  </a:cubicBezTo>
                  <a:lnTo>
                    <a:pt x="221895" y="1631333"/>
                  </a:lnTo>
                  <a:cubicBezTo>
                    <a:pt x="221895" y="1609095"/>
                    <a:pt x="239926" y="1591067"/>
                    <a:pt x="262168" y="1591067"/>
                  </a:cubicBezTo>
                  <a:lnTo>
                    <a:pt x="795483" y="1591067"/>
                  </a:lnTo>
                  <a:cubicBezTo>
                    <a:pt x="817687" y="1591030"/>
                    <a:pt x="835719" y="1609058"/>
                    <a:pt x="835719" y="1631333"/>
                  </a:cubicBezTo>
                  <a:close/>
                  <a:moveTo>
                    <a:pt x="1033509" y="0"/>
                  </a:moveTo>
                  <a:lnTo>
                    <a:pt x="24104" y="0"/>
                  </a:lnTo>
                  <a:cubicBezTo>
                    <a:pt x="10767" y="0"/>
                    <a:pt x="0" y="10802"/>
                    <a:pt x="0" y="24100"/>
                  </a:cubicBezTo>
                  <a:lnTo>
                    <a:pt x="0" y="710589"/>
                  </a:lnTo>
                  <a:cubicBezTo>
                    <a:pt x="0" y="959259"/>
                    <a:pt x="171711" y="1167813"/>
                    <a:pt x="403069" y="1224207"/>
                  </a:cubicBezTo>
                  <a:lnTo>
                    <a:pt x="402808" y="1224207"/>
                  </a:lnTo>
                  <a:lnTo>
                    <a:pt x="352550" y="1591030"/>
                  </a:lnTo>
                  <a:lnTo>
                    <a:pt x="705063" y="1591030"/>
                  </a:lnTo>
                  <a:lnTo>
                    <a:pt x="654805" y="1224207"/>
                  </a:lnTo>
                  <a:lnTo>
                    <a:pt x="654545" y="1224207"/>
                  </a:lnTo>
                  <a:cubicBezTo>
                    <a:pt x="885902" y="1167776"/>
                    <a:pt x="1057613" y="959259"/>
                    <a:pt x="1057613" y="710589"/>
                  </a:cubicBezTo>
                  <a:lnTo>
                    <a:pt x="1057613" y="24100"/>
                  </a:lnTo>
                  <a:cubicBezTo>
                    <a:pt x="1057613" y="10802"/>
                    <a:pt x="1046809" y="0"/>
                    <a:pt x="103350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 name="Google Shape;189;p16"/>
            <p:cNvSpPr/>
            <p:nvPr/>
          </p:nvSpPr>
          <p:spPr>
            <a:xfrm>
              <a:off x="683504" y="766416"/>
              <a:ext cx="1746370" cy="1861043"/>
            </a:xfrm>
            <a:custGeom>
              <a:avLst/>
              <a:gdLst/>
              <a:ahLst/>
              <a:cxnLst/>
              <a:rect l="l" t="t" r="r" b="b"/>
              <a:pathLst>
                <a:path w="1746370" h="1861043" extrusionOk="0">
                  <a:moveTo>
                    <a:pt x="1690854" y="304320"/>
                  </a:moveTo>
                  <a:lnTo>
                    <a:pt x="1420564" y="304320"/>
                  </a:lnTo>
                  <a:lnTo>
                    <a:pt x="1420564" y="42724"/>
                  </a:lnTo>
                  <a:cubicBezTo>
                    <a:pt x="1420564" y="19183"/>
                    <a:pt x="1401378" y="0"/>
                    <a:pt x="1377832" y="0"/>
                  </a:cubicBezTo>
                  <a:lnTo>
                    <a:pt x="368427" y="0"/>
                  </a:lnTo>
                  <a:cubicBezTo>
                    <a:pt x="344844" y="0"/>
                    <a:pt x="325695" y="19183"/>
                    <a:pt x="325695" y="42724"/>
                  </a:cubicBezTo>
                  <a:lnTo>
                    <a:pt x="325695" y="304320"/>
                  </a:lnTo>
                  <a:lnTo>
                    <a:pt x="55368" y="304320"/>
                  </a:lnTo>
                  <a:cubicBezTo>
                    <a:pt x="24893" y="304320"/>
                    <a:pt x="81" y="329127"/>
                    <a:pt x="6" y="359634"/>
                  </a:cubicBezTo>
                  <a:cubicBezTo>
                    <a:pt x="-813" y="795329"/>
                    <a:pt x="79808" y="1061059"/>
                    <a:pt x="239635" y="1149524"/>
                  </a:cubicBezTo>
                  <a:cubicBezTo>
                    <a:pt x="281286" y="1172581"/>
                    <a:pt x="323273" y="1180701"/>
                    <a:pt x="361721" y="1180701"/>
                  </a:cubicBezTo>
                  <a:cubicBezTo>
                    <a:pt x="431650" y="1180701"/>
                    <a:pt x="489843" y="1153882"/>
                    <a:pt x="513277" y="1141330"/>
                  </a:cubicBezTo>
                  <a:cubicBezTo>
                    <a:pt x="574041" y="1194446"/>
                    <a:pt x="646615" y="1234376"/>
                    <a:pt x="726491" y="1256613"/>
                  </a:cubicBezTo>
                  <a:lnTo>
                    <a:pt x="680667" y="1591067"/>
                  </a:lnTo>
                  <a:lnTo>
                    <a:pt x="606528" y="1591067"/>
                  </a:lnTo>
                  <a:cubicBezTo>
                    <a:pt x="574041" y="1591067"/>
                    <a:pt x="547627" y="1617476"/>
                    <a:pt x="547627" y="1649957"/>
                  </a:cubicBezTo>
                  <a:lnTo>
                    <a:pt x="547627" y="1802154"/>
                  </a:lnTo>
                  <a:cubicBezTo>
                    <a:pt x="547627" y="1834635"/>
                    <a:pt x="574041" y="1861044"/>
                    <a:pt x="606528" y="1861044"/>
                  </a:cubicBezTo>
                  <a:lnTo>
                    <a:pt x="1139843" y="1861044"/>
                  </a:lnTo>
                  <a:cubicBezTo>
                    <a:pt x="1172330" y="1861044"/>
                    <a:pt x="1198744" y="1834635"/>
                    <a:pt x="1198744" y="1802154"/>
                  </a:cubicBezTo>
                  <a:lnTo>
                    <a:pt x="1198744" y="1649957"/>
                  </a:lnTo>
                  <a:cubicBezTo>
                    <a:pt x="1198744" y="1617476"/>
                    <a:pt x="1172330" y="1591067"/>
                    <a:pt x="1139843" y="1591067"/>
                  </a:cubicBezTo>
                  <a:lnTo>
                    <a:pt x="1065704" y="1591067"/>
                  </a:lnTo>
                  <a:lnTo>
                    <a:pt x="1019880" y="1256613"/>
                  </a:lnTo>
                  <a:cubicBezTo>
                    <a:pt x="1099756" y="1234376"/>
                    <a:pt x="1172330" y="1194446"/>
                    <a:pt x="1233094" y="1141330"/>
                  </a:cubicBezTo>
                  <a:cubicBezTo>
                    <a:pt x="1256528" y="1153882"/>
                    <a:pt x="1314721" y="1180701"/>
                    <a:pt x="1384650" y="1180701"/>
                  </a:cubicBezTo>
                  <a:cubicBezTo>
                    <a:pt x="1423098" y="1180701"/>
                    <a:pt x="1465047" y="1172581"/>
                    <a:pt x="1506736" y="1149524"/>
                  </a:cubicBezTo>
                  <a:cubicBezTo>
                    <a:pt x="1666563" y="1061096"/>
                    <a:pt x="1747184" y="795329"/>
                    <a:pt x="1746365" y="359634"/>
                  </a:cubicBezTo>
                  <a:cubicBezTo>
                    <a:pt x="1746179" y="329127"/>
                    <a:pt x="1721329" y="304320"/>
                    <a:pt x="1690854" y="304320"/>
                  </a:cubicBezTo>
                  <a:close/>
                  <a:moveTo>
                    <a:pt x="1161414" y="1649957"/>
                  </a:moveTo>
                  <a:lnTo>
                    <a:pt x="1161414" y="1802154"/>
                  </a:lnTo>
                  <a:cubicBezTo>
                    <a:pt x="1161414" y="1814111"/>
                    <a:pt x="1151690" y="1823795"/>
                    <a:pt x="1139768" y="1823795"/>
                  </a:cubicBezTo>
                  <a:lnTo>
                    <a:pt x="606491" y="1823795"/>
                  </a:lnTo>
                  <a:cubicBezTo>
                    <a:pt x="594532" y="1823795"/>
                    <a:pt x="584845" y="1814074"/>
                    <a:pt x="584845" y="1802154"/>
                  </a:cubicBezTo>
                  <a:lnTo>
                    <a:pt x="584845" y="1649957"/>
                  </a:lnTo>
                  <a:cubicBezTo>
                    <a:pt x="584845" y="1638000"/>
                    <a:pt x="594569" y="1628316"/>
                    <a:pt x="606491" y="1628316"/>
                  </a:cubicBezTo>
                  <a:lnTo>
                    <a:pt x="1139806" y="1628316"/>
                  </a:lnTo>
                  <a:cubicBezTo>
                    <a:pt x="1151727" y="1628278"/>
                    <a:pt x="1161414" y="1638000"/>
                    <a:pt x="1161414" y="1649957"/>
                  </a:cubicBezTo>
                  <a:close/>
                  <a:moveTo>
                    <a:pt x="368427" y="37248"/>
                  </a:moveTo>
                  <a:lnTo>
                    <a:pt x="1377832" y="37248"/>
                  </a:lnTo>
                  <a:cubicBezTo>
                    <a:pt x="1380850" y="37248"/>
                    <a:pt x="1383309" y="39707"/>
                    <a:pt x="1383309" y="42724"/>
                  </a:cubicBezTo>
                  <a:lnTo>
                    <a:pt x="1383309" y="322832"/>
                  </a:lnTo>
                  <a:cubicBezTo>
                    <a:pt x="1383309" y="322869"/>
                    <a:pt x="1383309" y="322869"/>
                    <a:pt x="1383309" y="322907"/>
                  </a:cubicBezTo>
                  <a:cubicBezTo>
                    <a:pt x="1383309" y="322944"/>
                    <a:pt x="1383309" y="322944"/>
                    <a:pt x="1383309" y="322981"/>
                  </a:cubicBezTo>
                  <a:lnTo>
                    <a:pt x="1383309" y="729213"/>
                  </a:lnTo>
                  <a:cubicBezTo>
                    <a:pt x="1383309" y="1010476"/>
                    <a:pt x="1154447" y="1239293"/>
                    <a:pt x="873130" y="1239293"/>
                  </a:cubicBezTo>
                  <a:cubicBezTo>
                    <a:pt x="591812" y="1239293"/>
                    <a:pt x="362951" y="1010476"/>
                    <a:pt x="362951" y="729213"/>
                  </a:cubicBezTo>
                  <a:lnTo>
                    <a:pt x="362951" y="323018"/>
                  </a:lnTo>
                  <a:cubicBezTo>
                    <a:pt x="362951" y="322981"/>
                    <a:pt x="362951" y="322981"/>
                    <a:pt x="362951" y="322944"/>
                  </a:cubicBezTo>
                  <a:cubicBezTo>
                    <a:pt x="362951" y="322907"/>
                    <a:pt x="362951" y="322907"/>
                    <a:pt x="362951" y="322869"/>
                  </a:cubicBezTo>
                  <a:lnTo>
                    <a:pt x="362951" y="42761"/>
                  </a:lnTo>
                  <a:cubicBezTo>
                    <a:pt x="362951" y="39707"/>
                    <a:pt x="365410" y="37248"/>
                    <a:pt x="368427" y="37248"/>
                  </a:cubicBezTo>
                  <a:close/>
                  <a:moveTo>
                    <a:pt x="257368" y="1116746"/>
                  </a:moveTo>
                  <a:cubicBezTo>
                    <a:pt x="74480" y="1015169"/>
                    <a:pt x="36740" y="648980"/>
                    <a:pt x="37262" y="359708"/>
                  </a:cubicBezTo>
                  <a:cubicBezTo>
                    <a:pt x="37262" y="349688"/>
                    <a:pt x="45421" y="341568"/>
                    <a:pt x="55368" y="341568"/>
                  </a:cubicBezTo>
                  <a:lnTo>
                    <a:pt x="325658" y="341568"/>
                  </a:lnTo>
                  <a:lnTo>
                    <a:pt x="325658" y="729250"/>
                  </a:lnTo>
                  <a:cubicBezTo>
                    <a:pt x="325658" y="879138"/>
                    <a:pt x="386236" y="1015132"/>
                    <a:pt x="484181" y="1114064"/>
                  </a:cubicBezTo>
                  <a:cubicBezTo>
                    <a:pt x="443609" y="1133098"/>
                    <a:pt x="347750" y="1166956"/>
                    <a:pt x="257368" y="1116746"/>
                  </a:cubicBezTo>
                  <a:close/>
                  <a:moveTo>
                    <a:pt x="1028039" y="1591030"/>
                  </a:moveTo>
                  <a:lnTo>
                    <a:pt x="718221" y="1591030"/>
                  </a:lnTo>
                  <a:lnTo>
                    <a:pt x="762853" y="1265404"/>
                  </a:lnTo>
                  <a:cubicBezTo>
                    <a:pt x="798469" y="1272705"/>
                    <a:pt x="835390" y="1276579"/>
                    <a:pt x="873130" y="1276579"/>
                  </a:cubicBezTo>
                  <a:cubicBezTo>
                    <a:pt x="910907" y="1276579"/>
                    <a:pt x="947790" y="1272742"/>
                    <a:pt x="983406" y="1265404"/>
                  </a:cubicBezTo>
                  <a:lnTo>
                    <a:pt x="1028039" y="1591030"/>
                  </a:lnTo>
                  <a:close/>
                  <a:moveTo>
                    <a:pt x="1488891" y="1116746"/>
                  </a:moveTo>
                  <a:cubicBezTo>
                    <a:pt x="1453982" y="1136152"/>
                    <a:pt x="1418254" y="1142968"/>
                    <a:pt x="1385171" y="1142968"/>
                  </a:cubicBezTo>
                  <a:cubicBezTo>
                    <a:pt x="1332678" y="1142968"/>
                    <a:pt x="1286965" y="1125685"/>
                    <a:pt x="1262004" y="1114026"/>
                  </a:cubicBezTo>
                  <a:cubicBezTo>
                    <a:pt x="1359949" y="1015094"/>
                    <a:pt x="1420564" y="879100"/>
                    <a:pt x="1420564" y="729213"/>
                  </a:cubicBezTo>
                  <a:lnTo>
                    <a:pt x="1420564" y="341568"/>
                  </a:lnTo>
                  <a:lnTo>
                    <a:pt x="1690854" y="341568"/>
                  </a:lnTo>
                  <a:cubicBezTo>
                    <a:pt x="1700838" y="341568"/>
                    <a:pt x="1708960" y="349726"/>
                    <a:pt x="1708960" y="359708"/>
                  </a:cubicBezTo>
                  <a:cubicBezTo>
                    <a:pt x="1709519" y="648980"/>
                    <a:pt x="1671779" y="1015169"/>
                    <a:pt x="1488891" y="1116746"/>
                  </a:cubicBezTo>
                  <a:close/>
                  <a:moveTo>
                    <a:pt x="765088" y="1726056"/>
                  </a:moveTo>
                  <a:cubicBezTo>
                    <a:pt x="765088" y="1715775"/>
                    <a:pt x="773434" y="1707431"/>
                    <a:pt x="783716" y="1707431"/>
                  </a:cubicBezTo>
                  <a:lnTo>
                    <a:pt x="962543" y="1707431"/>
                  </a:lnTo>
                  <a:cubicBezTo>
                    <a:pt x="972826" y="1707431"/>
                    <a:pt x="981171" y="1715775"/>
                    <a:pt x="981171" y="1726056"/>
                  </a:cubicBezTo>
                  <a:cubicBezTo>
                    <a:pt x="981171" y="1736336"/>
                    <a:pt x="972826" y="1744680"/>
                    <a:pt x="962543" y="1744680"/>
                  </a:cubicBezTo>
                  <a:lnTo>
                    <a:pt x="783716" y="1744680"/>
                  </a:lnTo>
                  <a:cubicBezTo>
                    <a:pt x="773434" y="1744680"/>
                    <a:pt x="765088" y="1736336"/>
                    <a:pt x="765088" y="1726056"/>
                  </a:cubicBezTo>
                  <a:close/>
                  <a:moveTo>
                    <a:pt x="721276" y="643281"/>
                  </a:moveTo>
                  <a:lnTo>
                    <a:pt x="694824" y="797564"/>
                  </a:lnTo>
                  <a:cubicBezTo>
                    <a:pt x="693036" y="807919"/>
                    <a:pt x="697208" y="818162"/>
                    <a:pt x="705703" y="824345"/>
                  </a:cubicBezTo>
                  <a:cubicBezTo>
                    <a:pt x="710509" y="827847"/>
                    <a:pt x="716134" y="829597"/>
                    <a:pt x="721760" y="829597"/>
                  </a:cubicBezTo>
                  <a:cubicBezTo>
                    <a:pt x="726119" y="829597"/>
                    <a:pt x="730478" y="828554"/>
                    <a:pt x="734539" y="826431"/>
                  </a:cubicBezTo>
                  <a:lnTo>
                    <a:pt x="873092" y="753610"/>
                  </a:lnTo>
                  <a:lnTo>
                    <a:pt x="1011646" y="826431"/>
                  </a:lnTo>
                  <a:cubicBezTo>
                    <a:pt x="1020923" y="831311"/>
                    <a:pt x="1031988" y="830529"/>
                    <a:pt x="1040482" y="824345"/>
                  </a:cubicBezTo>
                  <a:cubicBezTo>
                    <a:pt x="1048976" y="818162"/>
                    <a:pt x="1053149" y="807919"/>
                    <a:pt x="1051361" y="797564"/>
                  </a:cubicBezTo>
                  <a:lnTo>
                    <a:pt x="1024909" y="643281"/>
                  </a:lnTo>
                  <a:lnTo>
                    <a:pt x="1137011" y="534031"/>
                  </a:lnTo>
                  <a:cubicBezTo>
                    <a:pt x="1144537" y="526693"/>
                    <a:pt x="1147182" y="515965"/>
                    <a:pt x="1143941" y="505983"/>
                  </a:cubicBezTo>
                  <a:cubicBezTo>
                    <a:pt x="1140700" y="496000"/>
                    <a:pt x="1132243" y="488849"/>
                    <a:pt x="1121848" y="487359"/>
                  </a:cubicBezTo>
                  <a:lnTo>
                    <a:pt x="966939" y="464861"/>
                  </a:lnTo>
                  <a:lnTo>
                    <a:pt x="897644" y="324508"/>
                  </a:lnTo>
                  <a:cubicBezTo>
                    <a:pt x="897644" y="324508"/>
                    <a:pt x="897644" y="324508"/>
                    <a:pt x="897644" y="324508"/>
                  </a:cubicBezTo>
                  <a:cubicBezTo>
                    <a:pt x="892987" y="315085"/>
                    <a:pt x="883598" y="309237"/>
                    <a:pt x="873092" y="309237"/>
                  </a:cubicBezTo>
                  <a:cubicBezTo>
                    <a:pt x="862586" y="309237"/>
                    <a:pt x="853198" y="315085"/>
                    <a:pt x="848541" y="324508"/>
                  </a:cubicBezTo>
                  <a:lnTo>
                    <a:pt x="779245" y="464861"/>
                  </a:lnTo>
                  <a:lnTo>
                    <a:pt x="624299" y="487359"/>
                  </a:lnTo>
                  <a:cubicBezTo>
                    <a:pt x="613905" y="488886"/>
                    <a:pt x="605448" y="496000"/>
                    <a:pt x="602207" y="505983"/>
                  </a:cubicBezTo>
                  <a:cubicBezTo>
                    <a:pt x="598965" y="515965"/>
                    <a:pt x="601610" y="526730"/>
                    <a:pt x="609136" y="534031"/>
                  </a:cubicBezTo>
                  <a:lnTo>
                    <a:pt x="721276" y="643281"/>
                  </a:lnTo>
                  <a:close/>
                  <a:moveTo>
                    <a:pt x="794334" y="500284"/>
                  </a:moveTo>
                  <a:cubicBezTo>
                    <a:pt x="800407" y="499390"/>
                    <a:pt x="805660" y="495591"/>
                    <a:pt x="808379" y="490078"/>
                  </a:cubicBezTo>
                  <a:lnTo>
                    <a:pt x="873130" y="358889"/>
                  </a:lnTo>
                  <a:lnTo>
                    <a:pt x="937880" y="490078"/>
                  </a:lnTo>
                  <a:cubicBezTo>
                    <a:pt x="940600" y="495591"/>
                    <a:pt x="945853" y="499390"/>
                    <a:pt x="951888" y="500284"/>
                  </a:cubicBezTo>
                  <a:lnTo>
                    <a:pt x="1096701" y="521329"/>
                  </a:lnTo>
                  <a:lnTo>
                    <a:pt x="991901" y="623464"/>
                  </a:lnTo>
                  <a:cubicBezTo>
                    <a:pt x="987504" y="627748"/>
                    <a:pt x="985493" y="633894"/>
                    <a:pt x="986536" y="639965"/>
                  </a:cubicBezTo>
                  <a:lnTo>
                    <a:pt x="1011274" y="784154"/>
                  </a:lnTo>
                  <a:lnTo>
                    <a:pt x="881736" y="716064"/>
                  </a:lnTo>
                  <a:cubicBezTo>
                    <a:pt x="876296" y="713196"/>
                    <a:pt x="869814" y="713196"/>
                    <a:pt x="864412" y="716064"/>
                  </a:cubicBezTo>
                  <a:lnTo>
                    <a:pt x="734874" y="784154"/>
                  </a:lnTo>
                  <a:lnTo>
                    <a:pt x="759612" y="639965"/>
                  </a:lnTo>
                  <a:cubicBezTo>
                    <a:pt x="760655" y="633931"/>
                    <a:pt x="758643" y="627748"/>
                    <a:pt x="754247" y="623464"/>
                  </a:cubicBezTo>
                  <a:lnTo>
                    <a:pt x="649447" y="521329"/>
                  </a:lnTo>
                  <a:lnTo>
                    <a:pt x="794334" y="500284"/>
                  </a:lnTo>
                  <a:close/>
                </a:path>
              </a:pathLst>
            </a:custGeom>
            <a:solidFill>
              <a:srgbClr val="0C48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0" name="Google Shape;190;p16"/>
          <p:cNvSpPr txBox="1"/>
          <p:nvPr/>
        </p:nvSpPr>
        <p:spPr>
          <a:xfrm>
            <a:off x="1028700" y="1019175"/>
            <a:ext cx="13208985"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dirty="0">
                <a:solidFill>
                  <a:schemeClr val="accent2"/>
                </a:solidFill>
              </a:rPr>
              <a:t>Text Processes</a:t>
            </a:r>
            <a:endParaRPr sz="7200" dirty="0">
              <a:solidFill>
                <a:schemeClr val="accent2"/>
              </a:solidFill>
            </a:endParaRPr>
          </a:p>
        </p:txBody>
      </p:sp>
      <p:grpSp>
        <p:nvGrpSpPr>
          <p:cNvPr id="191" name="Google Shape;191;p16"/>
          <p:cNvGrpSpPr/>
          <p:nvPr/>
        </p:nvGrpSpPr>
        <p:grpSpPr>
          <a:xfrm>
            <a:off x="2299645" y="3491705"/>
            <a:ext cx="2325311" cy="2335734"/>
            <a:chOff x="6947" y="0"/>
            <a:chExt cx="3100414" cy="3114311"/>
          </a:xfrm>
        </p:grpSpPr>
        <p:grpSp>
          <p:nvGrpSpPr>
            <p:cNvPr id="192" name="Google Shape;192;p16"/>
            <p:cNvGrpSpPr/>
            <p:nvPr/>
          </p:nvGrpSpPr>
          <p:grpSpPr>
            <a:xfrm>
              <a:off x="6947" y="0"/>
              <a:ext cx="3100414" cy="3114311"/>
              <a:chOff x="1813" y="0"/>
              <a:chExt cx="809173" cy="812800"/>
            </a:xfrm>
          </p:grpSpPr>
          <p:sp>
            <p:nvSpPr>
              <p:cNvPr id="193" name="Google Shape;193;p1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75000"/>
                  </a:lnSpc>
                  <a:spcBef>
                    <a:spcPts val="0"/>
                  </a:spcBef>
                  <a:spcAft>
                    <a:spcPts val="0"/>
                  </a:spcAft>
                  <a:buNone/>
                </a:pPr>
                <a:endParaRPr sz="1800" dirty="0">
                  <a:solidFill>
                    <a:schemeClr val="dk1"/>
                  </a:solidFill>
                  <a:latin typeface="Calibri"/>
                  <a:ea typeface="Calibri"/>
                  <a:cs typeface="Calibri"/>
                  <a:sym typeface="Calibri"/>
                </a:endParaRPr>
              </a:p>
            </p:txBody>
          </p:sp>
        </p:grpSp>
        <p:sp>
          <p:nvSpPr>
            <p:cNvPr id="195" name="Google Shape;195;p16"/>
            <p:cNvSpPr/>
            <p:nvPr/>
          </p:nvSpPr>
          <p:spPr>
            <a:xfrm>
              <a:off x="928381" y="660745"/>
              <a:ext cx="1453693" cy="2012416"/>
            </a:xfrm>
            <a:custGeom>
              <a:avLst/>
              <a:gdLst/>
              <a:ahLst/>
              <a:cxnLst/>
              <a:rect l="l" t="t" r="r" b="b"/>
              <a:pathLst>
                <a:path w="1453692" h="2012416" extrusionOk="0">
                  <a:moveTo>
                    <a:pt x="1453692" y="108457"/>
                  </a:moveTo>
                  <a:lnTo>
                    <a:pt x="1453692" y="863175"/>
                  </a:lnTo>
                  <a:cubicBezTo>
                    <a:pt x="1453692" y="884677"/>
                    <a:pt x="1432365" y="899889"/>
                    <a:pt x="1412189" y="892489"/>
                  </a:cubicBezTo>
                  <a:cubicBezTo>
                    <a:pt x="987332" y="736505"/>
                    <a:pt x="562476" y="1100358"/>
                    <a:pt x="137619" y="909427"/>
                  </a:cubicBezTo>
                  <a:lnTo>
                    <a:pt x="137619" y="1958928"/>
                  </a:lnTo>
                  <a:cubicBezTo>
                    <a:pt x="137619" y="1988488"/>
                    <a:pt x="113662" y="2012416"/>
                    <a:pt x="84158" y="2012416"/>
                  </a:cubicBezTo>
                  <a:lnTo>
                    <a:pt x="53461" y="2012416"/>
                  </a:lnTo>
                  <a:cubicBezTo>
                    <a:pt x="23916" y="2012416"/>
                    <a:pt x="0" y="1988447"/>
                    <a:pt x="0" y="1958928"/>
                  </a:cubicBezTo>
                  <a:lnTo>
                    <a:pt x="0" y="53488"/>
                  </a:lnTo>
                  <a:cubicBezTo>
                    <a:pt x="0" y="23969"/>
                    <a:pt x="23957" y="0"/>
                    <a:pt x="53461" y="0"/>
                  </a:cubicBezTo>
                  <a:lnTo>
                    <a:pt x="84158" y="0"/>
                  </a:lnTo>
                  <a:cubicBezTo>
                    <a:pt x="113703" y="0"/>
                    <a:pt x="137619" y="23969"/>
                    <a:pt x="137619" y="53488"/>
                  </a:cubicBezTo>
                  <a:lnTo>
                    <a:pt x="137619" y="87900"/>
                  </a:lnTo>
                  <a:cubicBezTo>
                    <a:pt x="569872" y="282161"/>
                    <a:pt x="1002084" y="-97809"/>
                    <a:pt x="1434338" y="79595"/>
                  </a:cubicBezTo>
                  <a:cubicBezTo>
                    <a:pt x="1446049" y="84406"/>
                    <a:pt x="1453692" y="95835"/>
                    <a:pt x="1453692" y="1084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6"/>
            <p:cNvSpPr/>
            <p:nvPr/>
          </p:nvSpPr>
          <p:spPr>
            <a:xfrm>
              <a:off x="907836" y="640188"/>
              <a:ext cx="1494785" cy="2053529"/>
            </a:xfrm>
            <a:custGeom>
              <a:avLst/>
              <a:gdLst/>
              <a:ahLst/>
              <a:cxnLst/>
              <a:rect l="l" t="t" r="r" b="b"/>
              <a:pathLst>
                <a:path w="1494784" h="2053529" extrusionOk="0">
                  <a:moveTo>
                    <a:pt x="1462692" y="81158"/>
                  </a:moveTo>
                  <a:cubicBezTo>
                    <a:pt x="1243832" y="-8675"/>
                    <a:pt x="1024151" y="40702"/>
                    <a:pt x="811702" y="88435"/>
                  </a:cubicBezTo>
                  <a:cubicBezTo>
                    <a:pt x="593788" y="137401"/>
                    <a:pt x="387668" y="183612"/>
                    <a:pt x="178753" y="94931"/>
                  </a:cubicBezTo>
                  <a:lnTo>
                    <a:pt x="178753" y="74045"/>
                  </a:lnTo>
                  <a:cubicBezTo>
                    <a:pt x="178753" y="33220"/>
                    <a:pt x="145550" y="0"/>
                    <a:pt x="104704" y="0"/>
                  </a:cubicBezTo>
                  <a:lnTo>
                    <a:pt x="74008" y="0"/>
                  </a:lnTo>
                  <a:cubicBezTo>
                    <a:pt x="33203" y="0"/>
                    <a:pt x="0" y="33220"/>
                    <a:pt x="0" y="74045"/>
                  </a:cubicBezTo>
                  <a:lnTo>
                    <a:pt x="0" y="1979484"/>
                  </a:lnTo>
                  <a:cubicBezTo>
                    <a:pt x="0" y="2020310"/>
                    <a:pt x="33203" y="2053530"/>
                    <a:pt x="74008" y="2053530"/>
                  </a:cubicBezTo>
                  <a:lnTo>
                    <a:pt x="104704" y="2053530"/>
                  </a:lnTo>
                  <a:cubicBezTo>
                    <a:pt x="145509" y="2053530"/>
                    <a:pt x="178712" y="2020310"/>
                    <a:pt x="178712" y="1979484"/>
                  </a:cubicBezTo>
                  <a:lnTo>
                    <a:pt x="178712" y="960860"/>
                  </a:lnTo>
                  <a:cubicBezTo>
                    <a:pt x="264636" y="994614"/>
                    <a:pt x="350643" y="1007318"/>
                    <a:pt x="436280" y="1007318"/>
                  </a:cubicBezTo>
                  <a:cubicBezTo>
                    <a:pt x="565845" y="1007318"/>
                    <a:pt x="694506" y="978415"/>
                    <a:pt x="820702" y="950047"/>
                  </a:cubicBezTo>
                  <a:cubicBezTo>
                    <a:pt x="1029041" y="903219"/>
                    <a:pt x="1225834" y="859022"/>
                    <a:pt x="1425667" y="932369"/>
                  </a:cubicBezTo>
                  <a:cubicBezTo>
                    <a:pt x="1441323" y="938124"/>
                    <a:pt x="1458870" y="935822"/>
                    <a:pt x="1472636" y="926243"/>
                  </a:cubicBezTo>
                  <a:cubicBezTo>
                    <a:pt x="1486525" y="916540"/>
                    <a:pt x="1494785" y="900670"/>
                    <a:pt x="1494785" y="883773"/>
                  </a:cubicBezTo>
                  <a:lnTo>
                    <a:pt x="1494785" y="129014"/>
                  </a:lnTo>
                  <a:cubicBezTo>
                    <a:pt x="1494785" y="107923"/>
                    <a:pt x="1482211" y="89134"/>
                    <a:pt x="1462692" y="81158"/>
                  </a:cubicBezTo>
                  <a:close/>
                  <a:moveTo>
                    <a:pt x="137660" y="1979526"/>
                  </a:moveTo>
                  <a:cubicBezTo>
                    <a:pt x="137660" y="1997698"/>
                    <a:pt x="122908" y="2012457"/>
                    <a:pt x="104745" y="2012457"/>
                  </a:cubicBezTo>
                  <a:lnTo>
                    <a:pt x="74049" y="2012457"/>
                  </a:lnTo>
                  <a:cubicBezTo>
                    <a:pt x="55886" y="2012457"/>
                    <a:pt x="41134" y="1997698"/>
                    <a:pt x="41134" y="1979526"/>
                  </a:cubicBezTo>
                  <a:lnTo>
                    <a:pt x="41134" y="74045"/>
                  </a:lnTo>
                  <a:cubicBezTo>
                    <a:pt x="41134" y="55873"/>
                    <a:pt x="55886" y="41113"/>
                    <a:pt x="74049" y="41113"/>
                  </a:cubicBezTo>
                  <a:lnTo>
                    <a:pt x="104745" y="41113"/>
                  </a:lnTo>
                  <a:cubicBezTo>
                    <a:pt x="122908" y="41113"/>
                    <a:pt x="137660" y="55873"/>
                    <a:pt x="137660" y="74045"/>
                  </a:cubicBezTo>
                  <a:lnTo>
                    <a:pt x="137660" y="108457"/>
                  </a:lnTo>
                  <a:lnTo>
                    <a:pt x="137660" y="929984"/>
                  </a:lnTo>
                  <a:lnTo>
                    <a:pt x="137660" y="1979526"/>
                  </a:lnTo>
                  <a:close/>
                  <a:moveTo>
                    <a:pt x="1453692" y="883773"/>
                  </a:moveTo>
                  <a:cubicBezTo>
                    <a:pt x="1453692" y="888788"/>
                    <a:pt x="1450487" y="891584"/>
                    <a:pt x="1449090" y="892530"/>
                  </a:cubicBezTo>
                  <a:cubicBezTo>
                    <a:pt x="1447446" y="893681"/>
                    <a:pt x="1444077" y="895325"/>
                    <a:pt x="1439803" y="893804"/>
                  </a:cubicBezTo>
                  <a:cubicBezTo>
                    <a:pt x="1228587" y="816264"/>
                    <a:pt x="1016631" y="863915"/>
                    <a:pt x="811661" y="909962"/>
                  </a:cubicBezTo>
                  <a:cubicBezTo>
                    <a:pt x="593788" y="958928"/>
                    <a:pt x="387668" y="1005221"/>
                    <a:pt x="178753" y="916540"/>
                  </a:cubicBezTo>
                  <a:lnTo>
                    <a:pt x="178753" y="139415"/>
                  </a:lnTo>
                  <a:cubicBezTo>
                    <a:pt x="264719" y="173169"/>
                    <a:pt x="350684" y="185791"/>
                    <a:pt x="436321" y="185791"/>
                  </a:cubicBezTo>
                  <a:cubicBezTo>
                    <a:pt x="565886" y="185791"/>
                    <a:pt x="694547" y="156889"/>
                    <a:pt x="820743" y="128520"/>
                  </a:cubicBezTo>
                  <a:cubicBezTo>
                    <a:pt x="1036479" y="80048"/>
                    <a:pt x="1240216" y="34247"/>
                    <a:pt x="1447117" y="119146"/>
                  </a:cubicBezTo>
                  <a:cubicBezTo>
                    <a:pt x="1451145" y="120791"/>
                    <a:pt x="1453733" y="124656"/>
                    <a:pt x="1453733" y="128973"/>
                  </a:cubicBezTo>
                  <a:lnTo>
                    <a:pt x="1453733" y="883773"/>
                  </a:lnTo>
                  <a:close/>
                </a:path>
              </a:pathLst>
            </a:custGeom>
            <a:solidFill>
              <a:srgbClr val="0C48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7" name="Google Shape;197;p16"/>
          <p:cNvSpPr txBox="1"/>
          <p:nvPr/>
        </p:nvSpPr>
        <p:spPr>
          <a:xfrm>
            <a:off x="1952809" y="6411283"/>
            <a:ext cx="3507900" cy="81253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400" dirty="0">
                <a:solidFill>
                  <a:schemeClr val="bg1"/>
                </a:solidFill>
              </a:rPr>
              <a:t>Tokenization</a:t>
            </a:r>
            <a:endParaRPr dirty="0">
              <a:solidFill>
                <a:schemeClr val="bg1"/>
              </a:solidFill>
            </a:endParaRPr>
          </a:p>
        </p:txBody>
      </p:sp>
      <p:sp>
        <p:nvSpPr>
          <p:cNvPr id="198" name="Google Shape;198;p16"/>
          <p:cNvSpPr txBox="1"/>
          <p:nvPr/>
        </p:nvSpPr>
        <p:spPr>
          <a:xfrm>
            <a:off x="1952808" y="7653364"/>
            <a:ext cx="2939443"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dirty="0">
                <a:solidFill>
                  <a:schemeClr val="bg1"/>
                </a:solidFill>
              </a:rPr>
              <a:t>breaks up text into small chunks called tokens.</a:t>
            </a:r>
            <a:endParaRPr sz="2400" b="1" dirty="0">
              <a:solidFill>
                <a:schemeClr val="bg1"/>
              </a:solidFill>
            </a:endParaRPr>
          </a:p>
        </p:txBody>
      </p:sp>
      <p:sp>
        <p:nvSpPr>
          <p:cNvPr id="199" name="Google Shape;199;p16"/>
          <p:cNvSpPr/>
          <p:nvPr/>
        </p:nvSpPr>
        <p:spPr>
          <a:xfrm>
            <a:off x="1922687" y="7163087"/>
            <a:ext cx="3072878" cy="146975"/>
          </a:xfrm>
          <a:custGeom>
            <a:avLst/>
            <a:gdLst/>
            <a:ahLst/>
            <a:cxnLst/>
            <a:rect l="l" t="t" r="r" b="b"/>
            <a:pathLst>
              <a:path w="809318" h="38710" extrusionOk="0">
                <a:moveTo>
                  <a:pt x="0" y="0"/>
                </a:moveTo>
                <a:lnTo>
                  <a:pt x="809318" y="0"/>
                </a:lnTo>
                <a:lnTo>
                  <a:pt x="809318" y="38710"/>
                </a:lnTo>
                <a:lnTo>
                  <a:pt x="0" y="38710"/>
                </a:lnTo>
                <a:close/>
              </a:path>
            </a:pathLst>
          </a:custGeom>
          <a:solidFill>
            <a:srgbClr val="B4E3EF"/>
          </a:solidFill>
          <a:ln>
            <a:noFill/>
          </a:ln>
        </p:spPr>
        <p:txBody>
          <a:bodyPr/>
          <a:lstStyle/>
          <a:p>
            <a:endParaRPr lang="en-US"/>
          </a:p>
        </p:txBody>
      </p:sp>
      <p:sp>
        <p:nvSpPr>
          <p:cNvPr id="200" name="Google Shape;200;p16"/>
          <p:cNvSpPr txBox="1"/>
          <p:nvPr/>
        </p:nvSpPr>
        <p:spPr>
          <a:xfrm>
            <a:off x="6878274" y="6411283"/>
            <a:ext cx="5014447" cy="81253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400" dirty="0" err="1">
                <a:solidFill>
                  <a:schemeClr val="bg1"/>
                </a:solidFill>
              </a:rPr>
              <a:t>Stopword</a:t>
            </a:r>
            <a:r>
              <a:rPr lang="en-US" sz="4400" dirty="0">
                <a:solidFill>
                  <a:schemeClr val="bg1"/>
                </a:solidFill>
              </a:rPr>
              <a:t> Removal</a:t>
            </a:r>
            <a:endParaRPr dirty="0">
              <a:solidFill>
                <a:schemeClr val="bg1"/>
              </a:solidFill>
            </a:endParaRPr>
          </a:p>
        </p:txBody>
      </p:sp>
      <p:sp>
        <p:nvSpPr>
          <p:cNvPr id="201" name="Google Shape;201;p16"/>
          <p:cNvSpPr txBox="1"/>
          <p:nvPr/>
        </p:nvSpPr>
        <p:spPr>
          <a:xfrm>
            <a:off x="7677963" y="7653363"/>
            <a:ext cx="3977219" cy="147732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dirty="0">
                <a:solidFill>
                  <a:schemeClr val="bg1"/>
                </a:solidFill>
              </a:rPr>
              <a:t>Takes out common words which are not useful for sentiment analysis. They provide no meaning. </a:t>
            </a:r>
            <a:endParaRPr sz="2400" b="1" dirty="0">
              <a:solidFill>
                <a:schemeClr val="bg1"/>
              </a:solidFill>
            </a:endParaRPr>
          </a:p>
        </p:txBody>
      </p:sp>
      <p:sp>
        <p:nvSpPr>
          <p:cNvPr id="202" name="Google Shape;202;p16"/>
          <p:cNvSpPr txBox="1"/>
          <p:nvPr/>
        </p:nvSpPr>
        <p:spPr>
          <a:xfrm>
            <a:off x="13403119" y="6411283"/>
            <a:ext cx="350790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b="1" dirty="0">
                <a:solidFill>
                  <a:srgbClr val="F6F6F6"/>
                </a:solidFill>
                <a:latin typeface="Assistant"/>
                <a:ea typeface="Assistant"/>
                <a:cs typeface="Assistant"/>
                <a:sym typeface="Assistant"/>
              </a:rPr>
              <a:t>lemmatization</a:t>
            </a:r>
            <a:endParaRPr dirty="0"/>
          </a:p>
        </p:txBody>
      </p:sp>
      <p:sp>
        <p:nvSpPr>
          <p:cNvPr id="203" name="Google Shape;203;p16"/>
          <p:cNvSpPr txBox="1"/>
          <p:nvPr/>
        </p:nvSpPr>
        <p:spPr>
          <a:xfrm>
            <a:off x="13403118" y="7653363"/>
            <a:ext cx="3260791"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dirty="0">
                <a:solidFill>
                  <a:schemeClr val="bg1"/>
                </a:solidFill>
              </a:rPr>
              <a:t>To transform words back to their root form.</a:t>
            </a:r>
            <a:endParaRPr sz="2400" b="1" dirty="0">
              <a:solidFill>
                <a:schemeClr val="bg1"/>
              </a:solidFill>
            </a:endParaRPr>
          </a:p>
        </p:txBody>
      </p:sp>
      <p:sp>
        <p:nvSpPr>
          <p:cNvPr id="204" name="Google Shape;204;p16"/>
          <p:cNvSpPr/>
          <p:nvPr/>
        </p:nvSpPr>
        <p:spPr>
          <a:xfrm>
            <a:off x="13372997" y="7163087"/>
            <a:ext cx="3072878" cy="146975"/>
          </a:xfrm>
          <a:custGeom>
            <a:avLst/>
            <a:gdLst/>
            <a:ahLst/>
            <a:cxnLst/>
            <a:rect l="l" t="t" r="r" b="b"/>
            <a:pathLst>
              <a:path w="809318" h="38710" extrusionOk="0">
                <a:moveTo>
                  <a:pt x="0" y="0"/>
                </a:moveTo>
                <a:lnTo>
                  <a:pt x="809318" y="0"/>
                </a:lnTo>
                <a:lnTo>
                  <a:pt x="809318" y="38710"/>
                </a:lnTo>
                <a:lnTo>
                  <a:pt x="0" y="38710"/>
                </a:lnTo>
                <a:close/>
              </a:path>
            </a:pathLst>
          </a:custGeom>
          <a:solidFill>
            <a:srgbClr val="B4E3EF"/>
          </a:solidFill>
          <a:ln>
            <a:noFill/>
          </a:ln>
        </p:spPr>
        <p:txBody>
          <a:bodyPr/>
          <a:lstStyle/>
          <a:p>
            <a:endParaRPr lang="en-US"/>
          </a:p>
        </p:txBody>
      </p:sp>
      <p:sp>
        <p:nvSpPr>
          <p:cNvPr id="205" name="Google Shape;205;p16"/>
          <p:cNvSpPr/>
          <p:nvPr/>
        </p:nvSpPr>
        <p:spPr>
          <a:xfrm>
            <a:off x="7647842" y="7163087"/>
            <a:ext cx="3072900" cy="146974"/>
          </a:xfrm>
          <a:custGeom>
            <a:avLst/>
            <a:gdLst/>
            <a:ahLst/>
            <a:cxnLst/>
            <a:rect l="l" t="t" r="r" b="b"/>
            <a:pathLst>
              <a:path w="809318" h="38710" extrusionOk="0">
                <a:moveTo>
                  <a:pt x="0" y="0"/>
                </a:moveTo>
                <a:lnTo>
                  <a:pt x="809318" y="0"/>
                </a:lnTo>
                <a:lnTo>
                  <a:pt x="809318" y="38710"/>
                </a:lnTo>
                <a:lnTo>
                  <a:pt x="0" y="38710"/>
                </a:lnTo>
                <a:close/>
              </a:path>
            </a:pathLst>
          </a:custGeom>
          <a:solidFill>
            <a:srgbClr val="B4E3EF"/>
          </a:solidFill>
          <a:ln>
            <a:noFill/>
          </a:ln>
        </p:spPr>
        <p:txBody>
          <a:bodyPr/>
          <a:lstStyle/>
          <a:p>
            <a:endParaRPr lang="en-US"/>
          </a:p>
        </p:txBody>
      </p:sp>
    </p:spTree>
    <p:extLst>
      <p:ext uri="{BB962C8B-B14F-4D97-AF65-F5344CB8AC3E}">
        <p14:creationId xmlns:p14="http://schemas.microsoft.com/office/powerpoint/2010/main" val="13041697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4BB0D6D-4521-C78E-5EB4-32AA91199AE1}"/>
              </a:ext>
            </a:extLst>
          </p:cNvPr>
          <p:cNvSpPr>
            <a:spLocks noGrp="1"/>
          </p:cNvSpPr>
          <p:nvPr>
            <p:ph type="body" idx="1"/>
          </p:nvPr>
        </p:nvSpPr>
        <p:spPr>
          <a:xfrm>
            <a:off x="683280" y="6287512"/>
            <a:ext cx="16670210" cy="2895600"/>
          </a:xfrm>
        </p:spPr>
        <p:txBody>
          <a:bodyPr anchor="ctr">
            <a:noAutofit/>
          </a:bodyPr>
          <a:lstStyle/>
          <a:p>
            <a:r>
              <a:rPr lang="en-US" sz="2400" dirty="0"/>
              <a:t>VADER is a sentiment analysis tool designed for social media text. It assigns a positive, negative, or neutral sentiment to words and then calculates the overall sentiment of a sentence or document based on these scores, VADER is known for its ability to handle sentiment nuances like sarcasm, slang, and emoticons, making it a valuable tool for </a:t>
            </a:r>
            <a:r>
              <a:rPr lang="en-US" sz="2400" dirty="0" err="1"/>
              <a:t>analysing</a:t>
            </a:r>
            <a:r>
              <a:rPr lang="en-US" sz="2400" dirty="0"/>
              <a:t> sentiments in informal online text.</a:t>
            </a:r>
            <a:endParaRPr lang="ar-EG" sz="2400" dirty="0"/>
          </a:p>
        </p:txBody>
      </p:sp>
      <p:sp>
        <p:nvSpPr>
          <p:cNvPr id="2" name="Title 1">
            <a:extLst>
              <a:ext uri="{FF2B5EF4-FFF2-40B4-BE49-F238E27FC236}">
                <a16:creationId xmlns:a16="http://schemas.microsoft.com/office/drawing/2014/main" id="{D0106B26-0A72-A496-19F9-6E3BD5B8BEB0}"/>
              </a:ext>
            </a:extLst>
          </p:cNvPr>
          <p:cNvSpPr>
            <a:spLocks noGrp="1"/>
          </p:cNvSpPr>
          <p:nvPr>
            <p:ph type="title"/>
          </p:nvPr>
        </p:nvSpPr>
        <p:spPr>
          <a:xfrm>
            <a:off x="898811" y="1411941"/>
            <a:ext cx="15080645" cy="4392705"/>
          </a:xfrm>
        </p:spPr>
        <p:txBody>
          <a:bodyPr anchor="b">
            <a:normAutofit/>
          </a:bodyPr>
          <a:lstStyle/>
          <a:p>
            <a:r>
              <a:rPr lang="de-DE" sz="9600" b="1" dirty="0">
                <a:solidFill>
                  <a:schemeClr val="bg1"/>
                </a:solidFill>
              </a:rPr>
              <a:t>What is Vader?</a:t>
            </a:r>
            <a:endParaRPr lang="ar-EG" sz="7200" b="1" dirty="0">
              <a:solidFill>
                <a:schemeClr val="bg1"/>
              </a:solidFill>
            </a:endParaRPr>
          </a:p>
        </p:txBody>
      </p:sp>
    </p:spTree>
    <p:extLst>
      <p:ext uri="{BB962C8B-B14F-4D97-AF65-F5344CB8AC3E}">
        <p14:creationId xmlns:p14="http://schemas.microsoft.com/office/powerpoint/2010/main" val="151802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BAD010-9FD3-F80C-8219-4337D0876721}"/>
              </a:ext>
            </a:extLst>
          </p:cNvPr>
          <p:cNvSpPr>
            <a:spLocks noGrp="1"/>
          </p:cNvSpPr>
          <p:nvPr>
            <p:ph type="body" idx="1"/>
          </p:nvPr>
        </p:nvSpPr>
        <p:spPr>
          <a:xfrm>
            <a:off x="343942" y="3396405"/>
            <a:ext cx="8999881" cy="5765499"/>
          </a:xfrm>
        </p:spPr>
        <p:txBody>
          <a:bodyPr>
            <a:normAutofit/>
          </a:bodyPr>
          <a:lstStyle/>
          <a:p>
            <a:pPr>
              <a:lnSpc>
                <a:spcPct val="150000"/>
              </a:lnSpc>
            </a:pPr>
            <a:r>
              <a:rPr lang="en-US" sz="3200" b="1" dirty="0"/>
              <a:t> Easy to Use</a:t>
            </a:r>
          </a:p>
          <a:p>
            <a:pPr>
              <a:lnSpc>
                <a:spcPct val="150000"/>
              </a:lnSpc>
            </a:pPr>
            <a:r>
              <a:rPr lang="en-US" sz="3200" b="1" dirty="0"/>
              <a:t> Handles Informal Text</a:t>
            </a:r>
          </a:p>
          <a:p>
            <a:pPr>
              <a:lnSpc>
                <a:spcPct val="150000"/>
              </a:lnSpc>
            </a:pPr>
            <a:r>
              <a:rPr lang="en-US" sz="3200" b="1" dirty="0"/>
              <a:t> No Training Needed</a:t>
            </a:r>
          </a:p>
          <a:p>
            <a:pPr>
              <a:lnSpc>
                <a:spcPct val="150000"/>
              </a:lnSpc>
            </a:pPr>
            <a:r>
              <a:rPr lang="en-US" sz="3200" b="1" dirty="0"/>
              <a:t> Fast Processing</a:t>
            </a:r>
          </a:p>
          <a:p>
            <a:pPr>
              <a:lnSpc>
                <a:spcPct val="150000"/>
              </a:lnSpc>
            </a:pPr>
            <a:r>
              <a:rPr lang="en-US" sz="3200" b="1" dirty="0"/>
              <a:t> Pre-built Lexicon</a:t>
            </a:r>
            <a:endParaRPr lang="en-US" sz="3000" b="1" dirty="0"/>
          </a:p>
        </p:txBody>
      </p:sp>
      <p:sp>
        <p:nvSpPr>
          <p:cNvPr id="2" name="Title 1">
            <a:extLst>
              <a:ext uri="{FF2B5EF4-FFF2-40B4-BE49-F238E27FC236}">
                <a16:creationId xmlns:a16="http://schemas.microsoft.com/office/drawing/2014/main" id="{07B4CBCA-3469-1197-2754-25B91E86D7D8}"/>
              </a:ext>
            </a:extLst>
          </p:cNvPr>
          <p:cNvSpPr>
            <a:spLocks noGrp="1"/>
          </p:cNvSpPr>
          <p:nvPr>
            <p:ph type="title"/>
          </p:nvPr>
        </p:nvSpPr>
        <p:spPr>
          <a:xfrm>
            <a:off x="521807" y="507931"/>
            <a:ext cx="7876974" cy="2710958"/>
          </a:xfrm>
        </p:spPr>
        <p:txBody>
          <a:bodyPr>
            <a:normAutofit/>
          </a:bodyPr>
          <a:lstStyle/>
          <a:p>
            <a:r>
              <a:rPr lang="de-DE" dirty="0"/>
              <a:t>Benefits of Vader</a:t>
            </a:r>
            <a:endParaRPr lang="en-US" dirty="0"/>
          </a:p>
        </p:txBody>
      </p:sp>
      <p:pic>
        <p:nvPicPr>
          <p:cNvPr id="22" name="Picture 21" descr="Data concept">
            <a:extLst>
              <a:ext uri="{FF2B5EF4-FFF2-40B4-BE49-F238E27FC236}">
                <a16:creationId xmlns:a16="http://schemas.microsoft.com/office/drawing/2014/main" id="{8AF35A7B-A6D0-FC8B-EC6C-77233F4DA0F0}"/>
              </a:ext>
            </a:extLst>
          </p:cNvPr>
          <p:cNvPicPr>
            <a:picLocks noChangeAspect="1"/>
          </p:cNvPicPr>
          <p:nvPr/>
        </p:nvPicPr>
        <p:blipFill rotWithShape="1">
          <a:blip r:embed="rId2"/>
          <a:srcRect l="3946" r="30844"/>
          <a:stretch/>
        </p:blipFill>
        <p:spPr>
          <a:xfrm>
            <a:off x="9343823" y="15"/>
            <a:ext cx="8944178" cy="10286985"/>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555965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7" name="Google Shape;277;p22"/>
          <p:cNvPicPr preferRelativeResize="0"/>
          <p:nvPr/>
        </p:nvPicPr>
        <p:blipFill rotWithShape="1">
          <a:blip r:embed="rId3">
            <a:alphaModFix/>
          </a:blip>
          <a:srcRect l="26130" r="11806" b="505"/>
          <a:stretch/>
        </p:blipFill>
        <p:spPr>
          <a:xfrm>
            <a:off x="8662933" y="0"/>
            <a:ext cx="9625067" cy="10287000"/>
          </a:xfrm>
          <a:prstGeom prst="rect">
            <a:avLst/>
          </a:prstGeom>
          <a:noFill/>
          <a:ln>
            <a:noFill/>
          </a:ln>
        </p:spPr>
      </p:pic>
      <p:sp>
        <p:nvSpPr>
          <p:cNvPr id="279" name="Google Shape;279;p22"/>
          <p:cNvSpPr txBox="1"/>
          <p:nvPr/>
        </p:nvSpPr>
        <p:spPr>
          <a:xfrm>
            <a:off x="2026802" y="8486039"/>
            <a:ext cx="5074998" cy="461537"/>
          </a:xfrm>
          <a:prstGeom prst="rect">
            <a:avLst/>
          </a:prstGeom>
          <a:noFill/>
          <a:ln>
            <a:noFill/>
          </a:ln>
        </p:spPr>
        <p:txBody>
          <a:bodyPr spcFirstLastPara="1" wrap="square" lIns="0" tIns="0" rIns="0" bIns="0" anchor="t" anchorCtr="0">
            <a:spAutoFit/>
          </a:bodyPr>
          <a:lstStyle/>
          <a:p>
            <a:pPr marL="0" marR="0" lvl="0" indent="0" algn="l" rtl="0">
              <a:lnSpc>
                <a:spcPct val="120008"/>
              </a:lnSpc>
              <a:spcBef>
                <a:spcPts val="0"/>
              </a:spcBef>
              <a:spcAft>
                <a:spcPts val="0"/>
              </a:spcAft>
              <a:buNone/>
            </a:pPr>
            <a:r>
              <a:rPr lang="en-US" sz="2499" dirty="0">
                <a:solidFill>
                  <a:srgbClr val="F6F6F6"/>
                </a:solidFill>
                <a:latin typeface="Assistant"/>
                <a:ea typeface="Assistant"/>
                <a:cs typeface="Assistant"/>
                <a:sym typeface="Assistant"/>
              </a:rPr>
              <a:t>.</a:t>
            </a:r>
            <a:endParaRPr dirty="0"/>
          </a:p>
        </p:txBody>
      </p:sp>
      <p:pic>
        <p:nvPicPr>
          <p:cNvPr id="2" name="Picture 1"/>
          <p:cNvPicPr>
            <a:picLocks noChangeAspect="1"/>
          </p:cNvPicPr>
          <p:nvPr/>
        </p:nvPicPr>
        <p:blipFill>
          <a:blip r:embed="rId4"/>
          <a:stretch>
            <a:fillRect/>
          </a:stretch>
        </p:blipFill>
        <p:spPr>
          <a:xfrm>
            <a:off x="8667467" y="-292096"/>
            <a:ext cx="10157245" cy="12457592"/>
          </a:xfrm>
          <a:prstGeom prst="rect">
            <a:avLst/>
          </a:prstGeom>
        </p:spPr>
      </p:pic>
      <p:sp>
        <p:nvSpPr>
          <p:cNvPr id="7" name="Google Shape;273;p22">
            <a:extLst>
              <a:ext uri="{FF2B5EF4-FFF2-40B4-BE49-F238E27FC236}">
                <a16:creationId xmlns:a16="http://schemas.microsoft.com/office/drawing/2014/main" id="{33465B61-062F-C700-77F5-74DE5A890F2F}"/>
              </a:ext>
            </a:extLst>
          </p:cNvPr>
          <p:cNvSpPr txBox="1"/>
          <p:nvPr/>
        </p:nvSpPr>
        <p:spPr>
          <a:xfrm>
            <a:off x="232834" y="1649246"/>
            <a:ext cx="8662933" cy="6988508"/>
          </a:xfrm>
          <a:prstGeom prst="rect">
            <a:avLst/>
          </a:prstGeom>
          <a:noFill/>
          <a:ln>
            <a:noFill/>
          </a:ln>
        </p:spPr>
        <p:txBody>
          <a:bodyPr spcFirstLastPara="1" wrap="square" lIns="254000" tIns="254000" rIns="254000" bIns="254000" anchor="ctr" anchorCtr="0">
            <a:noAutofit/>
          </a:bodyPr>
          <a:lstStyle/>
          <a:p>
            <a:pPr lvl="0" algn="ctr" rtl="1">
              <a:lnSpc>
                <a:spcPct val="150000"/>
              </a:lnSpc>
            </a:pPr>
            <a:r>
              <a:rPr lang="de-DE" sz="9600" b="1" dirty="0">
                <a:solidFill>
                  <a:schemeClr val="bg2"/>
                </a:solidFill>
              </a:rPr>
              <a:t>Vader </a:t>
            </a:r>
          </a:p>
          <a:p>
            <a:pPr lvl="0" algn="ctr" rtl="1">
              <a:lnSpc>
                <a:spcPct val="150000"/>
              </a:lnSpc>
            </a:pPr>
            <a:r>
              <a:rPr lang="de-DE" sz="9600" b="1" dirty="0">
                <a:solidFill>
                  <a:schemeClr val="bg2"/>
                </a:solidFill>
              </a:rPr>
              <a:t>vs. </a:t>
            </a:r>
          </a:p>
          <a:p>
            <a:pPr lvl="0" algn="ctr" rtl="1">
              <a:lnSpc>
                <a:spcPct val="150000"/>
              </a:lnSpc>
            </a:pPr>
            <a:r>
              <a:rPr lang="de-DE" sz="9600" b="1" dirty="0">
                <a:solidFill>
                  <a:schemeClr val="bg2"/>
                </a:solidFill>
              </a:rPr>
              <a:t>Naive Bayes</a:t>
            </a:r>
            <a:endParaRPr sz="9600" b="1" dirty="0">
              <a:solidFill>
                <a:schemeClr val="bg2"/>
              </a:solidFill>
            </a:endParaRPr>
          </a:p>
        </p:txBody>
      </p:sp>
    </p:spTree>
    <p:extLst>
      <p:ext uri="{BB962C8B-B14F-4D97-AF65-F5344CB8AC3E}">
        <p14:creationId xmlns:p14="http://schemas.microsoft.com/office/powerpoint/2010/main" val="3176288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7D682B-79DE-E809-2421-69AD05B4E5DB}"/>
              </a:ext>
            </a:extLst>
          </p:cNvPr>
          <p:cNvSpPr>
            <a:spLocks noGrp="1"/>
          </p:cNvSpPr>
          <p:nvPr>
            <p:ph type="title"/>
          </p:nvPr>
        </p:nvSpPr>
        <p:spPr>
          <a:xfrm>
            <a:off x="1078421" y="1093585"/>
            <a:ext cx="13823400" cy="1362000"/>
          </a:xfrm>
        </p:spPr>
        <p:txBody>
          <a:bodyPr/>
          <a:lstStyle/>
          <a:p>
            <a:r>
              <a:rPr lang="en-US" sz="6000" dirty="0"/>
              <a:t>Applying </a:t>
            </a:r>
            <a:r>
              <a:rPr lang="en-US" sz="6000" dirty="0" err="1"/>
              <a:t>vader</a:t>
            </a:r>
            <a:endParaRPr lang="en-US" sz="6000" dirty="0"/>
          </a:p>
        </p:txBody>
      </p:sp>
      <p:sp>
        <p:nvSpPr>
          <p:cNvPr id="5" name="Text Placeholder 4">
            <a:extLst>
              <a:ext uri="{FF2B5EF4-FFF2-40B4-BE49-F238E27FC236}">
                <a16:creationId xmlns:a16="http://schemas.microsoft.com/office/drawing/2014/main" id="{C8526D3B-4990-BCB3-5A86-85EFB8B136F9}"/>
              </a:ext>
            </a:extLst>
          </p:cNvPr>
          <p:cNvSpPr>
            <a:spLocks noGrp="1"/>
          </p:cNvSpPr>
          <p:nvPr>
            <p:ph type="body" idx="1"/>
          </p:nvPr>
        </p:nvSpPr>
        <p:spPr>
          <a:xfrm>
            <a:off x="1716675" y="4098675"/>
            <a:ext cx="11291402" cy="4526100"/>
          </a:xfrm>
        </p:spPr>
        <p:txBody>
          <a:bodyPr/>
          <a:lstStyle/>
          <a:p>
            <a:r>
              <a:rPr lang="en-US" dirty="0"/>
              <a:t>Vader was applied on the “</a:t>
            </a:r>
            <a:r>
              <a:rPr lang="en-US" dirty="0" err="1"/>
              <a:t>review_text</a:t>
            </a:r>
            <a:r>
              <a:rPr lang="en-US" dirty="0"/>
              <a:t>” column from our dataset </a:t>
            </a:r>
          </a:p>
          <a:p>
            <a:endParaRPr lang="en-US" dirty="0"/>
          </a:p>
          <a:p>
            <a:r>
              <a:rPr lang="en-US" dirty="0"/>
              <a:t>calculated the compound score for each review which is the overall sentiment score</a:t>
            </a:r>
          </a:p>
          <a:p>
            <a:endParaRPr lang="en-US" dirty="0"/>
          </a:p>
          <a:p>
            <a:endParaRPr lang="en-US" dirty="0"/>
          </a:p>
        </p:txBody>
      </p:sp>
    </p:spTree>
    <p:extLst>
      <p:ext uri="{BB962C8B-B14F-4D97-AF65-F5344CB8AC3E}">
        <p14:creationId xmlns:p14="http://schemas.microsoft.com/office/powerpoint/2010/main" val="1968221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87EF-5758-1F86-F0AD-485439EADA69}"/>
              </a:ext>
            </a:extLst>
          </p:cNvPr>
          <p:cNvSpPr>
            <a:spLocks noGrp="1"/>
          </p:cNvSpPr>
          <p:nvPr>
            <p:ph type="title"/>
          </p:nvPr>
        </p:nvSpPr>
        <p:spPr/>
        <p:txBody>
          <a:bodyPr wrap="square" anchor="t">
            <a:normAutofit fontScale="90000"/>
          </a:bodyPr>
          <a:lstStyle/>
          <a:p>
            <a:r>
              <a:rPr lang="en-US" sz="6900"/>
              <a:t>personalized recommender systems:</a:t>
            </a:r>
          </a:p>
        </p:txBody>
      </p:sp>
      <p:sp>
        <p:nvSpPr>
          <p:cNvPr id="3" name="Content Placeholder 2">
            <a:extLst>
              <a:ext uri="{FF2B5EF4-FFF2-40B4-BE49-F238E27FC236}">
                <a16:creationId xmlns:a16="http://schemas.microsoft.com/office/drawing/2014/main" id="{F746039F-B3B5-5145-ACC2-EA31B8196DF6}"/>
              </a:ext>
            </a:extLst>
          </p:cNvPr>
          <p:cNvSpPr>
            <a:spLocks noGrp="1"/>
          </p:cNvSpPr>
          <p:nvPr>
            <p:ph type="body" idx="1"/>
          </p:nvPr>
        </p:nvSpPr>
        <p:spPr>
          <a:xfrm>
            <a:off x="1716675" y="4098675"/>
            <a:ext cx="13140900" cy="4526100"/>
          </a:xfrm>
        </p:spPr>
        <p:txBody>
          <a:bodyPr wrap="square" anchor="t">
            <a:normAutofit/>
          </a:bodyPr>
          <a:lstStyle/>
          <a:p>
            <a:r>
              <a:rPr lang="en-US" sz="2800" b="1" dirty="0"/>
              <a:t>Personalized recommendation systems </a:t>
            </a:r>
            <a:r>
              <a:rPr lang="en-US" sz="2800" dirty="0"/>
              <a:t>are designed to provide tailored recommendations to individual users based on their past behavior, preferences. </a:t>
            </a:r>
          </a:p>
          <a:p>
            <a:endParaRPr lang="en-US" sz="2800" dirty="0"/>
          </a:p>
          <a:p>
            <a:r>
              <a:rPr lang="en-US" sz="2800" dirty="0"/>
              <a:t>these systems predict items that a specific user is likely to be interested in, ensuring personalized recommendations for each individual.</a:t>
            </a:r>
          </a:p>
          <a:p>
            <a:endParaRPr lang="en-US" dirty="0"/>
          </a:p>
        </p:txBody>
      </p:sp>
    </p:spTree>
    <p:extLst>
      <p:ext uri="{BB962C8B-B14F-4D97-AF65-F5344CB8AC3E}">
        <p14:creationId xmlns:p14="http://schemas.microsoft.com/office/powerpoint/2010/main" val="13027269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5BF050-DE7B-9529-2367-C3389711AC2C}"/>
              </a:ext>
            </a:extLst>
          </p:cNvPr>
          <p:cNvSpPr>
            <a:spLocks noGrp="1"/>
          </p:cNvSpPr>
          <p:nvPr>
            <p:ph type="body" idx="1"/>
          </p:nvPr>
        </p:nvSpPr>
        <p:spPr/>
        <p:txBody>
          <a:bodyPr>
            <a:normAutofit/>
          </a:bodyPr>
          <a:lstStyle/>
          <a:p>
            <a:r>
              <a:rPr lang="en-US" sz="2400" dirty="0"/>
              <a:t>From -1 to -0.3 was negative</a:t>
            </a:r>
          </a:p>
          <a:p>
            <a:r>
              <a:rPr lang="en-US" sz="2400" dirty="0"/>
              <a:t>From 0.3 to 1 was positive</a:t>
            </a:r>
          </a:p>
          <a:p>
            <a:r>
              <a:rPr lang="en-US" sz="2400" dirty="0"/>
              <a:t>Else was neutral</a:t>
            </a:r>
          </a:p>
        </p:txBody>
      </p:sp>
      <p:sp>
        <p:nvSpPr>
          <p:cNvPr id="4" name="Title 3">
            <a:extLst>
              <a:ext uri="{FF2B5EF4-FFF2-40B4-BE49-F238E27FC236}">
                <a16:creationId xmlns:a16="http://schemas.microsoft.com/office/drawing/2014/main" id="{86A71875-4C93-52E5-55E7-7AC4E40F82B4}"/>
              </a:ext>
            </a:extLst>
          </p:cNvPr>
          <p:cNvSpPr>
            <a:spLocks noGrp="1"/>
          </p:cNvSpPr>
          <p:nvPr>
            <p:ph type="title"/>
          </p:nvPr>
        </p:nvSpPr>
        <p:spPr>
          <a:xfrm>
            <a:off x="328188" y="546549"/>
            <a:ext cx="9597477" cy="3317527"/>
          </a:xfrm>
        </p:spPr>
        <p:txBody>
          <a:bodyPr/>
          <a:lstStyle/>
          <a:p>
            <a:r>
              <a:rPr lang="en-US" sz="6000" dirty="0"/>
              <a:t>How was the compound score divided ?</a:t>
            </a:r>
          </a:p>
        </p:txBody>
      </p:sp>
      <p:pic>
        <p:nvPicPr>
          <p:cNvPr id="2050" name="Picture 2">
            <a:extLst>
              <a:ext uri="{FF2B5EF4-FFF2-40B4-BE49-F238E27FC236}">
                <a16:creationId xmlns:a16="http://schemas.microsoft.com/office/drawing/2014/main" id="{989DF230-61D2-A472-3034-C324B09F6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1155" y="3864076"/>
            <a:ext cx="4514850" cy="3976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4996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4CEC54-C90D-AC1F-3431-E69D8A02B3B8}"/>
              </a:ext>
            </a:extLst>
          </p:cNvPr>
          <p:cNvSpPr>
            <a:spLocks noGrp="1"/>
          </p:cNvSpPr>
          <p:nvPr>
            <p:ph type="body" idx="1"/>
          </p:nvPr>
        </p:nvSpPr>
        <p:spPr>
          <a:xfrm>
            <a:off x="1385289" y="2401428"/>
            <a:ext cx="12374955" cy="2742072"/>
          </a:xfrm>
        </p:spPr>
        <p:txBody>
          <a:bodyPr/>
          <a:lstStyle/>
          <a:p>
            <a:r>
              <a:rPr lang="en-US" dirty="0"/>
              <a:t>We applied sentiment score on the reviews</a:t>
            </a:r>
          </a:p>
          <a:p>
            <a:pPr marL="82550" indent="0">
              <a:buNone/>
            </a:pPr>
            <a:endParaRPr lang="en-US" dirty="0"/>
          </a:p>
          <a:p>
            <a:r>
              <a:rPr lang="en-US" dirty="0"/>
              <a:t>get the classification of each review (Positive, Neutral, Negative)</a:t>
            </a:r>
          </a:p>
        </p:txBody>
      </p:sp>
      <p:sp>
        <p:nvSpPr>
          <p:cNvPr id="3" name="Title 2">
            <a:extLst>
              <a:ext uri="{FF2B5EF4-FFF2-40B4-BE49-F238E27FC236}">
                <a16:creationId xmlns:a16="http://schemas.microsoft.com/office/drawing/2014/main" id="{E7031A2F-40A7-4DFD-14CA-5A5AAA5A5504}"/>
              </a:ext>
            </a:extLst>
          </p:cNvPr>
          <p:cNvSpPr>
            <a:spLocks noGrp="1"/>
          </p:cNvSpPr>
          <p:nvPr>
            <p:ph type="title"/>
          </p:nvPr>
        </p:nvSpPr>
        <p:spPr/>
        <p:txBody>
          <a:bodyPr/>
          <a:lstStyle/>
          <a:p>
            <a:r>
              <a:rPr lang="en-US" dirty="0"/>
              <a:t>Sentiment score applied</a:t>
            </a:r>
          </a:p>
        </p:txBody>
      </p:sp>
      <p:pic>
        <p:nvPicPr>
          <p:cNvPr id="4" name="Content Placeholder 5" descr="A screenshot of a phone">
            <a:extLst>
              <a:ext uri="{FF2B5EF4-FFF2-40B4-BE49-F238E27FC236}">
                <a16:creationId xmlns:a16="http://schemas.microsoft.com/office/drawing/2014/main" id="{8552CF5E-8A11-B606-4A6C-5E5EAF284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032" y="4793226"/>
            <a:ext cx="10457392" cy="4201958"/>
          </a:xfrm>
          <a:prstGeom prst="rect">
            <a:avLst/>
          </a:prstGeom>
          <a:noFill/>
          <a:ln>
            <a:noFill/>
          </a:ln>
        </p:spPr>
      </p:pic>
    </p:spTree>
    <p:extLst>
      <p:ext uri="{BB962C8B-B14F-4D97-AF65-F5344CB8AC3E}">
        <p14:creationId xmlns:p14="http://schemas.microsoft.com/office/powerpoint/2010/main" val="13944328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3F8B7A-E7BB-A4C2-0D9D-6DCBD7F7B922}"/>
              </a:ext>
            </a:extLst>
          </p:cNvPr>
          <p:cNvSpPr>
            <a:spLocks noGrp="1"/>
          </p:cNvSpPr>
          <p:nvPr>
            <p:ph type="body" idx="1"/>
          </p:nvPr>
        </p:nvSpPr>
        <p:spPr>
          <a:xfrm>
            <a:off x="1149002" y="3954427"/>
            <a:ext cx="8229600" cy="1635211"/>
          </a:xfrm>
        </p:spPr>
        <p:txBody>
          <a:bodyPr/>
          <a:lstStyle/>
          <a:p>
            <a:r>
              <a:rPr lang="en-US" dirty="0">
                <a:latin typeface="+mj-lt"/>
              </a:rPr>
              <a:t>The user have the ability to </a:t>
            </a:r>
          </a:p>
          <a:p>
            <a:pPr lvl="1"/>
            <a:r>
              <a:rPr lang="en-US" dirty="0">
                <a:latin typeface="+mj-lt"/>
              </a:rPr>
              <a:t>add review</a:t>
            </a:r>
          </a:p>
          <a:p>
            <a:pPr lvl="1"/>
            <a:r>
              <a:rPr lang="en-US" dirty="0">
                <a:latin typeface="+mj-lt"/>
              </a:rPr>
              <a:t>Add rating </a:t>
            </a:r>
          </a:p>
        </p:txBody>
      </p:sp>
      <p:sp>
        <p:nvSpPr>
          <p:cNvPr id="4" name="Title 3">
            <a:extLst>
              <a:ext uri="{FF2B5EF4-FFF2-40B4-BE49-F238E27FC236}">
                <a16:creationId xmlns:a16="http://schemas.microsoft.com/office/drawing/2014/main" id="{F055A336-2FF9-A81A-001E-8BF1159F076E}"/>
              </a:ext>
            </a:extLst>
          </p:cNvPr>
          <p:cNvSpPr>
            <a:spLocks noGrp="1"/>
          </p:cNvSpPr>
          <p:nvPr>
            <p:ph type="title"/>
          </p:nvPr>
        </p:nvSpPr>
        <p:spPr>
          <a:xfrm>
            <a:off x="820099" y="2022475"/>
            <a:ext cx="11760275" cy="1362000"/>
          </a:xfrm>
        </p:spPr>
        <p:txBody>
          <a:bodyPr/>
          <a:lstStyle/>
          <a:p>
            <a:r>
              <a:rPr lang="en-US" sz="6600" dirty="0"/>
              <a:t>Sentiment the new reviews</a:t>
            </a:r>
          </a:p>
        </p:txBody>
      </p:sp>
      <p:sp>
        <p:nvSpPr>
          <p:cNvPr id="7" name="TextBox 6">
            <a:extLst>
              <a:ext uri="{FF2B5EF4-FFF2-40B4-BE49-F238E27FC236}">
                <a16:creationId xmlns:a16="http://schemas.microsoft.com/office/drawing/2014/main" id="{D0B6CDBE-3533-4798-2115-830D54B9197C}"/>
              </a:ext>
            </a:extLst>
          </p:cNvPr>
          <p:cNvSpPr txBox="1"/>
          <p:nvPr/>
        </p:nvSpPr>
        <p:spPr>
          <a:xfrm>
            <a:off x="1149001" y="6474542"/>
            <a:ext cx="5894917"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website have the ability to sentiment the new reviews after added</a:t>
            </a:r>
          </a:p>
          <a:p>
            <a:endParaRPr lang="en-US" sz="2400" dirty="0"/>
          </a:p>
        </p:txBody>
      </p:sp>
      <p:pic>
        <p:nvPicPr>
          <p:cNvPr id="9" name="Picture 8" descr="A computer screen shot of a computer code">
            <a:extLst>
              <a:ext uri="{FF2B5EF4-FFF2-40B4-BE49-F238E27FC236}">
                <a16:creationId xmlns:a16="http://schemas.microsoft.com/office/drawing/2014/main" id="{928C03A3-DDE2-CD48-98B2-4029F01EC797}"/>
              </a:ext>
            </a:extLst>
          </p:cNvPr>
          <p:cNvPicPr>
            <a:picLocks noChangeAspect="1"/>
          </p:cNvPicPr>
          <p:nvPr/>
        </p:nvPicPr>
        <p:blipFill>
          <a:blip r:embed="rId2"/>
          <a:stretch>
            <a:fillRect/>
          </a:stretch>
        </p:blipFill>
        <p:spPr>
          <a:xfrm>
            <a:off x="8555124" y="3539611"/>
            <a:ext cx="8050499" cy="4456779"/>
          </a:xfrm>
          <a:prstGeom prst="rect">
            <a:avLst/>
          </a:prstGeom>
        </p:spPr>
      </p:pic>
    </p:spTree>
    <p:extLst>
      <p:ext uri="{BB962C8B-B14F-4D97-AF65-F5344CB8AC3E}">
        <p14:creationId xmlns:p14="http://schemas.microsoft.com/office/powerpoint/2010/main" val="35971454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96E6CD-01CC-02D2-CC23-5B4BC2347EB5}"/>
              </a:ext>
            </a:extLst>
          </p:cNvPr>
          <p:cNvSpPr>
            <a:spLocks noGrp="1"/>
          </p:cNvSpPr>
          <p:nvPr>
            <p:ph type="body" idx="1"/>
          </p:nvPr>
        </p:nvSpPr>
        <p:spPr>
          <a:xfrm>
            <a:off x="1059175" y="3451122"/>
            <a:ext cx="8229600" cy="4526100"/>
          </a:xfrm>
        </p:spPr>
        <p:txBody>
          <a:bodyPr/>
          <a:lstStyle/>
          <a:p>
            <a:endParaRPr lang="en-US" dirty="0"/>
          </a:p>
          <a:p>
            <a:endParaRPr lang="en-US" dirty="0"/>
          </a:p>
          <a:p>
            <a:endParaRPr lang="en-US" dirty="0"/>
          </a:p>
          <a:p>
            <a:r>
              <a:rPr lang="en-US" dirty="0"/>
              <a:t>Count to the user the number of reviews in each classification</a:t>
            </a:r>
          </a:p>
          <a:p>
            <a:endParaRPr lang="en-US" dirty="0"/>
          </a:p>
          <a:p>
            <a:r>
              <a:rPr lang="en-US" dirty="0"/>
              <a:t>Easy decision for the user</a:t>
            </a:r>
          </a:p>
          <a:p>
            <a:endParaRPr lang="en-US" dirty="0"/>
          </a:p>
          <a:p>
            <a:endParaRPr lang="en-US" dirty="0"/>
          </a:p>
        </p:txBody>
      </p:sp>
      <p:sp>
        <p:nvSpPr>
          <p:cNvPr id="3" name="Title 2">
            <a:extLst>
              <a:ext uri="{FF2B5EF4-FFF2-40B4-BE49-F238E27FC236}">
                <a16:creationId xmlns:a16="http://schemas.microsoft.com/office/drawing/2014/main" id="{3DA61982-1BB1-1F6B-5038-828D89A43A45}"/>
              </a:ext>
            </a:extLst>
          </p:cNvPr>
          <p:cNvSpPr>
            <a:spLocks noGrp="1"/>
          </p:cNvSpPr>
          <p:nvPr>
            <p:ph type="title"/>
          </p:nvPr>
        </p:nvSpPr>
        <p:spPr>
          <a:xfrm>
            <a:off x="1059175" y="757749"/>
            <a:ext cx="13823400" cy="2693373"/>
          </a:xfrm>
        </p:spPr>
        <p:txBody>
          <a:bodyPr/>
          <a:lstStyle/>
          <a:p>
            <a:r>
              <a:rPr lang="en-US" sz="6600" dirty="0"/>
              <a:t>Summarize sentimental reviews</a:t>
            </a:r>
          </a:p>
        </p:txBody>
      </p:sp>
      <p:pic>
        <p:nvPicPr>
          <p:cNvPr id="5" name="Picture 4">
            <a:extLst>
              <a:ext uri="{FF2B5EF4-FFF2-40B4-BE49-F238E27FC236}">
                <a16:creationId xmlns:a16="http://schemas.microsoft.com/office/drawing/2014/main" id="{EFCC5D5A-D99B-C7C4-9267-BFAFE39B9CB2}"/>
              </a:ext>
            </a:extLst>
          </p:cNvPr>
          <p:cNvPicPr>
            <a:picLocks noChangeAspect="1"/>
          </p:cNvPicPr>
          <p:nvPr/>
        </p:nvPicPr>
        <p:blipFill>
          <a:blip r:embed="rId2"/>
          <a:stretch>
            <a:fillRect/>
          </a:stretch>
        </p:blipFill>
        <p:spPr>
          <a:xfrm>
            <a:off x="9746840" y="2647122"/>
            <a:ext cx="7200900" cy="6134100"/>
          </a:xfrm>
          <a:prstGeom prst="rect">
            <a:avLst/>
          </a:prstGeom>
        </p:spPr>
      </p:pic>
    </p:spTree>
    <p:extLst>
      <p:ext uri="{BB962C8B-B14F-4D97-AF65-F5344CB8AC3E}">
        <p14:creationId xmlns:p14="http://schemas.microsoft.com/office/powerpoint/2010/main" val="13859898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34B5FD-82BC-F871-0884-E0BC229CE255}"/>
              </a:ext>
            </a:extLst>
          </p:cNvPr>
          <p:cNvSpPr>
            <a:spLocks noGrp="1"/>
          </p:cNvSpPr>
          <p:nvPr>
            <p:ph type="body" idx="1"/>
          </p:nvPr>
        </p:nvSpPr>
        <p:spPr>
          <a:xfrm>
            <a:off x="467246" y="2464840"/>
            <a:ext cx="8229600" cy="4526100"/>
          </a:xfrm>
        </p:spPr>
        <p:txBody>
          <a:bodyPr anchor="t">
            <a:normAutofit fontScale="85000" lnSpcReduction="10000"/>
          </a:bodyPr>
          <a:lstStyle/>
          <a:p>
            <a:r>
              <a:rPr lang="en-US" sz="3200" dirty="0"/>
              <a:t>Imagine you are looking for a new laptop online. You type in your query and hit enter. You are greeted by millions of results, each with different features, prices, ratings, and reviews. How do you decide which one to buy? How do you know if you are getting the best deal? How do you avoid wasting hours of your precious time scrolling through endless pages of products? </a:t>
            </a:r>
          </a:p>
          <a:p>
            <a:endParaRPr lang="en-US" sz="3200" dirty="0"/>
          </a:p>
          <a:p>
            <a:r>
              <a:rPr lang="en-US" sz="3200" dirty="0"/>
              <a:t>So, we decide to take this problem and solve it to make it easy for the people to decide</a:t>
            </a:r>
          </a:p>
          <a:p>
            <a:endParaRPr lang="en-US" sz="2850" dirty="0"/>
          </a:p>
          <a:p>
            <a:endParaRPr lang="en-US" sz="2850" dirty="0"/>
          </a:p>
          <a:p>
            <a:endParaRPr lang="en-US" sz="2850" dirty="0"/>
          </a:p>
          <a:p>
            <a:endParaRPr lang="en-US" sz="2850" dirty="0"/>
          </a:p>
          <a:p>
            <a:endParaRPr lang="en-US" sz="2850" dirty="0"/>
          </a:p>
          <a:p>
            <a:endParaRPr lang="en-US" sz="2850" dirty="0"/>
          </a:p>
          <a:p>
            <a:endParaRPr lang="en-US" sz="2850" dirty="0"/>
          </a:p>
          <a:p>
            <a:pPr marL="0" indent="0">
              <a:buNone/>
            </a:pPr>
            <a:endParaRPr lang="en-US" sz="2850" dirty="0"/>
          </a:p>
        </p:txBody>
      </p:sp>
      <p:sp>
        <p:nvSpPr>
          <p:cNvPr id="2" name="Title 1">
            <a:extLst>
              <a:ext uri="{FF2B5EF4-FFF2-40B4-BE49-F238E27FC236}">
                <a16:creationId xmlns:a16="http://schemas.microsoft.com/office/drawing/2014/main" id="{89EB2FAA-20D7-1797-18F8-6DCCACD46E53}"/>
              </a:ext>
            </a:extLst>
          </p:cNvPr>
          <p:cNvSpPr>
            <a:spLocks noGrp="1"/>
          </p:cNvSpPr>
          <p:nvPr>
            <p:ph type="title"/>
          </p:nvPr>
        </p:nvSpPr>
        <p:spPr>
          <a:xfrm>
            <a:off x="476450" y="851918"/>
            <a:ext cx="8916900" cy="1362000"/>
          </a:xfrm>
        </p:spPr>
        <p:txBody>
          <a:bodyPr anchor="b">
            <a:normAutofit/>
          </a:bodyPr>
          <a:lstStyle/>
          <a:p>
            <a:r>
              <a:rPr lang="en-US" sz="6000" b="1" dirty="0">
                <a:latin typeface="+mj-lt"/>
              </a:rPr>
              <a:t>ABSTRACT</a:t>
            </a:r>
            <a:endParaRPr lang="ar-EG" sz="6000" b="1" dirty="0">
              <a:latin typeface="+mj-lt"/>
            </a:endParaRPr>
          </a:p>
        </p:txBody>
      </p:sp>
      <p:pic>
        <p:nvPicPr>
          <p:cNvPr id="5" name="Picture 4" descr="Topview of mint green workspace with laptop, coffee, notebook, pen, glasses, and mouse">
            <a:extLst>
              <a:ext uri="{FF2B5EF4-FFF2-40B4-BE49-F238E27FC236}">
                <a16:creationId xmlns:a16="http://schemas.microsoft.com/office/drawing/2014/main" id="{9FA4ADD1-5B7F-BE97-1DAE-EC9B48279272}"/>
              </a:ext>
            </a:extLst>
          </p:cNvPr>
          <p:cNvPicPr>
            <a:picLocks noChangeAspect="1"/>
          </p:cNvPicPr>
          <p:nvPr/>
        </p:nvPicPr>
        <p:blipFill rotWithShape="1">
          <a:blip r:embed="rId2"/>
          <a:srcRect r="40466" b="-1"/>
          <a:stretch/>
        </p:blipFill>
        <p:spPr>
          <a:xfrm>
            <a:off x="10613951" y="1660361"/>
            <a:ext cx="6255795" cy="7014117"/>
          </a:xfrm>
          <a:prstGeom prst="rect">
            <a:avLst/>
          </a:prstGeom>
        </p:spPr>
      </p:pic>
    </p:spTree>
    <p:extLst>
      <p:ext uri="{BB962C8B-B14F-4D97-AF65-F5344CB8AC3E}">
        <p14:creationId xmlns:p14="http://schemas.microsoft.com/office/powerpoint/2010/main" val="10976821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square with icons on it&#10;&#10;Description automatically generated">
            <a:extLst>
              <a:ext uri="{FF2B5EF4-FFF2-40B4-BE49-F238E27FC236}">
                <a16:creationId xmlns:a16="http://schemas.microsoft.com/office/drawing/2014/main" id="{E77EA456-084D-9DB2-BF3B-7BE7F245F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666" y="2259570"/>
            <a:ext cx="16917334" cy="5794184"/>
          </a:xfrm>
          <a:prstGeom prst="rect">
            <a:avLst/>
          </a:prstGeom>
        </p:spPr>
      </p:pic>
    </p:spTree>
    <p:extLst>
      <p:ext uri="{BB962C8B-B14F-4D97-AF65-F5344CB8AC3E}">
        <p14:creationId xmlns:p14="http://schemas.microsoft.com/office/powerpoint/2010/main" val="25825025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332610" y="3658097"/>
            <a:ext cx="8229600" cy="4526100"/>
          </a:xfrm>
        </p:spPr>
        <p:txBody>
          <a:bodyPr/>
          <a:lstStyle/>
          <a:p>
            <a:r>
              <a:rPr lang="en-US" sz="4000" dirty="0"/>
              <a:t>Introduction </a:t>
            </a:r>
          </a:p>
          <a:p>
            <a:r>
              <a:rPr lang="en-US" sz="4000" dirty="0"/>
              <a:t>Platform Features</a:t>
            </a:r>
          </a:p>
          <a:p>
            <a:r>
              <a:rPr lang="en-US" sz="4000" dirty="0"/>
              <a:t>Implementing Our Vision </a:t>
            </a:r>
          </a:p>
          <a:p>
            <a:r>
              <a:rPr lang="en-US" sz="4000" dirty="0"/>
              <a:t>Back end</a:t>
            </a:r>
          </a:p>
          <a:p>
            <a:r>
              <a:rPr lang="en-US" sz="4000" dirty="0"/>
              <a:t>Front-end </a:t>
            </a:r>
          </a:p>
          <a:p>
            <a:endParaRPr lang="en-US" sz="2400" dirty="0"/>
          </a:p>
          <a:p>
            <a:pPr marL="82550" indent="0">
              <a:buNone/>
            </a:pPr>
            <a:endParaRPr lang="de-DE" dirty="0"/>
          </a:p>
        </p:txBody>
      </p:sp>
      <p:sp>
        <p:nvSpPr>
          <p:cNvPr id="4" name="Title 3"/>
          <p:cNvSpPr>
            <a:spLocks noGrp="1"/>
          </p:cNvSpPr>
          <p:nvPr>
            <p:ph type="title"/>
          </p:nvPr>
        </p:nvSpPr>
        <p:spPr>
          <a:xfrm>
            <a:off x="983617" y="3658097"/>
            <a:ext cx="5593029" cy="5521071"/>
          </a:xfrm>
        </p:spPr>
        <p:txBody>
          <a:bodyPr/>
          <a:lstStyle/>
          <a:p>
            <a:r>
              <a:rPr lang="en-GB" dirty="0">
                <a:solidFill>
                  <a:schemeClr val="bg1"/>
                </a:solidFill>
              </a:rPr>
              <a:t>\Table of content</a:t>
            </a:r>
            <a:endParaRPr lang="de-DE" dirty="0">
              <a:solidFill>
                <a:schemeClr val="bg1"/>
              </a:solidFill>
            </a:endParaRPr>
          </a:p>
        </p:txBody>
      </p:sp>
    </p:spTree>
    <p:extLst>
      <p:ext uri="{BB962C8B-B14F-4D97-AF65-F5344CB8AC3E}">
        <p14:creationId xmlns:p14="http://schemas.microsoft.com/office/powerpoint/2010/main" val="28622453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19;p18"/>
          <p:cNvPicPr preferRelativeResize="0"/>
          <p:nvPr/>
        </p:nvPicPr>
        <p:blipFill rotWithShape="1">
          <a:blip r:embed="rId2">
            <a:alphaModFix amt="13000"/>
          </a:blip>
          <a:srcRect b="15625"/>
          <a:stretch/>
        </p:blipFill>
        <p:spPr>
          <a:xfrm>
            <a:off x="0" y="0"/>
            <a:ext cx="18288000" cy="10287000"/>
          </a:xfrm>
          <a:prstGeom prst="rect">
            <a:avLst/>
          </a:prstGeom>
          <a:noFill/>
          <a:ln>
            <a:noFill/>
          </a:ln>
        </p:spPr>
      </p:pic>
      <p:sp>
        <p:nvSpPr>
          <p:cNvPr id="3" name="Rectangle 2"/>
          <p:cNvSpPr/>
          <p:nvPr/>
        </p:nvSpPr>
        <p:spPr>
          <a:xfrm>
            <a:off x="3534508" y="4635668"/>
            <a:ext cx="11218984" cy="1323439"/>
          </a:xfrm>
          <a:prstGeom prst="rect">
            <a:avLst/>
          </a:prstGeom>
        </p:spPr>
        <p:txBody>
          <a:bodyPr wrap="square">
            <a:spAutoFit/>
          </a:bodyPr>
          <a:lstStyle/>
          <a:p>
            <a:pPr algn="ctr"/>
            <a:r>
              <a:rPr lang="en-US" sz="8000" b="1" kern="1200" dirty="0">
                <a:solidFill>
                  <a:schemeClr val="accent4">
                    <a:lumMod val="75000"/>
                  </a:schemeClr>
                </a:solidFill>
              </a:rPr>
              <a:t>1.Introduction</a:t>
            </a:r>
            <a:endParaRPr lang="de-DE" sz="8000" b="1" dirty="0">
              <a:solidFill>
                <a:schemeClr val="accent4">
                  <a:lumMod val="75000"/>
                </a:schemeClr>
              </a:solidFill>
            </a:endParaRPr>
          </a:p>
        </p:txBody>
      </p:sp>
    </p:spTree>
    <p:extLst>
      <p:ext uri="{BB962C8B-B14F-4D97-AF65-F5344CB8AC3E}">
        <p14:creationId xmlns:p14="http://schemas.microsoft.com/office/powerpoint/2010/main" val="17616505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D4A83D-6224-7697-4D44-CD9201ECA70F}"/>
              </a:ext>
            </a:extLst>
          </p:cNvPr>
          <p:cNvSpPr txBox="1">
            <a:spLocks/>
          </p:cNvSpPr>
          <p:nvPr/>
        </p:nvSpPr>
        <p:spPr>
          <a:xfrm>
            <a:off x="1108792" y="0"/>
            <a:ext cx="5323715" cy="1642970"/>
          </a:xfrm>
          <a:prstGeom prst="rect">
            <a:avLst/>
          </a:prstGeom>
        </p:spPr>
        <p:txBody>
          <a:bodyPr vert="horz" lIns="91440" tIns="45720" rIns="91440" bIns="45720" rtlCol="0" anchor="b">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br>
              <a:rPr lang="en-US" sz="4000" kern="1200" dirty="0">
                <a:solidFill>
                  <a:schemeClr val="tx1"/>
                </a:solidFill>
                <a:latin typeface="+mj-lt"/>
                <a:ea typeface="+mj-ea"/>
                <a:cs typeface="+mj-cs"/>
              </a:rPr>
            </a:br>
            <a:r>
              <a:rPr lang="en-US" sz="4000" kern="1200" dirty="0">
                <a:solidFill>
                  <a:schemeClr val="tx1"/>
                </a:solidFill>
                <a:latin typeface="+mj-lt"/>
                <a:ea typeface="+mj-ea"/>
                <a:cs typeface="+mj-cs"/>
              </a:rPr>
              <a:t>PRPBLEM DEFINTION</a:t>
            </a:r>
          </a:p>
        </p:txBody>
      </p:sp>
      <p:sp>
        <p:nvSpPr>
          <p:cNvPr id="4" name="Text Placeholder 3">
            <a:extLst>
              <a:ext uri="{FF2B5EF4-FFF2-40B4-BE49-F238E27FC236}">
                <a16:creationId xmlns:a16="http://schemas.microsoft.com/office/drawing/2014/main" id="{5561B887-7D40-F810-0EC2-54352A9EA4C4}"/>
              </a:ext>
            </a:extLst>
          </p:cNvPr>
          <p:cNvSpPr txBox="1">
            <a:spLocks/>
          </p:cNvSpPr>
          <p:nvPr/>
        </p:nvSpPr>
        <p:spPr>
          <a:xfrm>
            <a:off x="1108791" y="2230048"/>
            <a:ext cx="9547485" cy="3535083"/>
          </a:xfrm>
          <a:prstGeom prst="rect">
            <a:avLst/>
          </a:prstGeom>
        </p:spPr>
        <p:txBody>
          <a:bodyPr vert="horz" lIns="91440" tIns="45720" rIns="91440" bIns="45720" rtlCol="0"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228600">
              <a:buFont typeface="Arial" panose="020B0604020202020204" pitchFamily="34" charset="0"/>
              <a:buChar char="•"/>
            </a:pPr>
            <a:r>
              <a:rPr lang="en-US" sz="2800" dirty="0"/>
              <a:t>The sentiment analysis aims to extract the sentiment or emotion expressed in the customer reviews of the products. The system will use natural language processing (NLP) techniques to transform the text into numerical features and then apply classification algorithms to predict the sentiment polarity.</a:t>
            </a:r>
          </a:p>
        </p:txBody>
      </p:sp>
      <p:pic>
        <p:nvPicPr>
          <p:cNvPr id="5" name="Picture Placeholder 9" descr="A screenshot of a device&#10;&#10;Description automatically generated">
            <a:extLst>
              <a:ext uri="{FF2B5EF4-FFF2-40B4-BE49-F238E27FC236}">
                <a16:creationId xmlns:a16="http://schemas.microsoft.com/office/drawing/2014/main" id="{582ADDA7-071B-92CC-C7A3-1664EA3A0065}"/>
              </a:ext>
            </a:extLst>
          </p:cNvPr>
          <p:cNvPicPr>
            <a:picLocks noChangeAspect="1"/>
          </p:cNvPicPr>
          <p:nvPr/>
        </p:nvPicPr>
        <p:blipFill>
          <a:blip r:embed="rId2">
            <a:extLst>
              <a:ext uri="{28A0092B-C50C-407E-A947-70E740481C1C}">
                <a14:useLocalDpi xmlns:a14="http://schemas.microsoft.com/office/drawing/2010/main" val="0"/>
              </a:ext>
            </a:extLst>
          </a:blip>
          <a:srcRect l="10435" r="10435"/>
          <a:stretch>
            <a:fillRect/>
          </a:stretch>
        </p:blipFill>
        <p:spPr>
          <a:xfrm>
            <a:off x="10981538" y="2531852"/>
            <a:ext cx="6599410" cy="5498367"/>
          </a:xfrm>
          <a:prstGeom prst="rect">
            <a:avLst/>
          </a:prstGeom>
        </p:spPr>
      </p:pic>
    </p:spTree>
    <p:extLst>
      <p:ext uri="{BB962C8B-B14F-4D97-AF65-F5344CB8AC3E}">
        <p14:creationId xmlns:p14="http://schemas.microsoft.com/office/powerpoint/2010/main" val="31793623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6523" y="5318198"/>
            <a:ext cx="9076827" cy="4526100"/>
          </a:xfrm>
        </p:spPr>
        <p:txBody>
          <a:bodyPr>
            <a:noAutofit/>
          </a:bodyPr>
          <a:lstStyle/>
          <a:p>
            <a:pPr marL="82550" indent="0">
              <a:buNone/>
            </a:pPr>
            <a:br>
              <a:rPr lang="en-US" sz="3200" dirty="0">
                <a:solidFill>
                  <a:schemeClr val="accent4"/>
                </a:solidFill>
                <a:latin typeface="+mn-lt"/>
              </a:rPr>
            </a:br>
            <a:r>
              <a:rPr lang="en-US" sz="3200" dirty="0">
                <a:solidFill>
                  <a:schemeClr val="accent4"/>
                </a:solidFill>
                <a:latin typeface="+mn-lt"/>
              </a:rPr>
              <a:t>1.improve the response to user</a:t>
            </a:r>
            <a:br>
              <a:rPr lang="en-US" sz="3200" dirty="0">
                <a:solidFill>
                  <a:schemeClr val="accent4"/>
                </a:solidFill>
                <a:latin typeface="+mn-lt"/>
              </a:rPr>
            </a:br>
            <a:r>
              <a:rPr lang="en-US" sz="3200" dirty="0">
                <a:solidFill>
                  <a:schemeClr val="accent4"/>
                </a:solidFill>
                <a:latin typeface="+mn-lt"/>
              </a:rPr>
              <a:t>2.improve the </a:t>
            </a:r>
            <a:r>
              <a:rPr lang="en-GB" sz="3200" dirty="0">
                <a:solidFill>
                  <a:schemeClr val="accent4"/>
                </a:solidFill>
                <a:latin typeface="+mn-lt"/>
              </a:rPr>
              <a:t>experience</a:t>
            </a:r>
            <a:r>
              <a:rPr lang="en-US" sz="3200" dirty="0">
                <a:solidFill>
                  <a:schemeClr val="accent4"/>
                </a:solidFill>
                <a:latin typeface="+mn-lt"/>
              </a:rPr>
              <a:t> for user</a:t>
            </a:r>
            <a:br>
              <a:rPr lang="en-US" sz="3200" dirty="0">
                <a:solidFill>
                  <a:schemeClr val="accent4"/>
                </a:solidFill>
                <a:latin typeface="+mn-lt"/>
              </a:rPr>
            </a:br>
            <a:r>
              <a:rPr lang="en-US" sz="3200" dirty="0">
                <a:solidFill>
                  <a:schemeClr val="accent4"/>
                </a:solidFill>
                <a:latin typeface="+mn-lt"/>
              </a:rPr>
              <a:t>3.Make it easy to the user to choose </a:t>
            </a:r>
            <a:br>
              <a:rPr lang="en-US" sz="3200" dirty="0">
                <a:solidFill>
                  <a:schemeClr val="accent4"/>
                </a:solidFill>
                <a:latin typeface="+mn-lt"/>
              </a:rPr>
            </a:br>
            <a:br>
              <a:rPr lang="en-US" sz="3200" dirty="0">
                <a:solidFill>
                  <a:schemeClr val="accent4"/>
                </a:solidFill>
                <a:latin typeface="+mn-lt"/>
              </a:rPr>
            </a:br>
            <a:br>
              <a:rPr lang="en-US" sz="3200" dirty="0">
                <a:solidFill>
                  <a:schemeClr val="accent4"/>
                </a:solidFill>
                <a:latin typeface="+mn-lt"/>
              </a:rPr>
            </a:br>
            <a:br>
              <a:rPr lang="en-US" sz="3200" dirty="0">
                <a:solidFill>
                  <a:schemeClr val="accent4"/>
                </a:solidFill>
                <a:latin typeface="+mn-lt"/>
              </a:rPr>
            </a:br>
            <a:endParaRPr lang="de-DE" sz="3200" dirty="0">
              <a:solidFill>
                <a:schemeClr val="accent4"/>
              </a:solidFill>
              <a:latin typeface="+mn-lt"/>
            </a:endParaRPr>
          </a:p>
        </p:txBody>
      </p:sp>
      <p:sp>
        <p:nvSpPr>
          <p:cNvPr id="5" name="TextBox 4"/>
          <p:cNvSpPr txBox="1"/>
          <p:nvPr/>
        </p:nvSpPr>
        <p:spPr>
          <a:xfrm>
            <a:off x="316523" y="527538"/>
            <a:ext cx="9076827" cy="923330"/>
          </a:xfrm>
          <a:prstGeom prst="rect">
            <a:avLst/>
          </a:prstGeom>
          <a:noFill/>
        </p:spPr>
        <p:txBody>
          <a:bodyPr wrap="square" rtlCol="0">
            <a:spAutoFit/>
          </a:bodyPr>
          <a:lstStyle/>
          <a:p>
            <a:r>
              <a:rPr lang="en-US" sz="5400" b="1" dirty="0">
                <a:solidFill>
                  <a:schemeClr val="bg2"/>
                </a:solidFill>
              </a:rPr>
              <a:t>2. Platform Features</a:t>
            </a:r>
            <a:endParaRPr lang="de-DE" sz="5400" b="1" dirty="0">
              <a:solidFill>
                <a:schemeClr val="bg2"/>
              </a:solidFill>
            </a:endParaRPr>
          </a:p>
        </p:txBody>
      </p:sp>
      <p:sp>
        <p:nvSpPr>
          <p:cNvPr id="6" name="TextBox 5"/>
          <p:cNvSpPr txBox="1"/>
          <p:nvPr/>
        </p:nvSpPr>
        <p:spPr>
          <a:xfrm>
            <a:off x="498700" y="4365731"/>
            <a:ext cx="7350369" cy="1569660"/>
          </a:xfrm>
          <a:prstGeom prst="rect">
            <a:avLst/>
          </a:prstGeom>
          <a:noFill/>
        </p:spPr>
        <p:txBody>
          <a:bodyPr wrap="square" rtlCol="0">
            <a:spAutoFit/>
          </a:bodyPr>
          <a:lstStyle/>
          <a:p>
            <a:r>
              <a:rPr lang="en-US" sz="3200" dirty="0">
                <a:solidFill>
                  <a:schemeClr val="accent4"/>
                </a:solidFill>
              </a:rPr>
              <a:t>our platform is an interactive with user.</a:t>
            </a:r>
            <a:br>
              <a:rPr lang="en-US" sz="3200" dirty="0">
                <a:solidFill>
                  <a:schemeClr val="accent4"/>
                </a:solidFill>
              </a:rPr>
            </a:br>
            <a:r>
              <a:rPr lang="en-US" sz="3200" dirty="0">
                <a:solidFill>
                  <a:schemeClr val="accent4"/>
                </a:solidFill>
              </a:rPr>
              <a:t>Aims to </a:t>
            </a:r>
            <a:br>
              <a:rPr lang="en-US" sz="3200" dirty="0">
                <a:solidFill>
                  <a:schemeClr val="accent4"/>
                </a:solidFill>
              </a:rPr>
            </a:br>
            <a:endParaRPr lang="de-DE" sz="3200" dirty="0"/>
          </a:p>
        </p:txBody>
      </p:sp>
    </p:spTree>
    <p:extLst>
      <p:ext uri="{BB962C8B-B14F-4D97-AF65-F5344CB8AC3E}">
        <p14:creationId xmlns:p14="http://schemas.microsoft.com/office/powerpoint/2010/main" val="2759249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022F0C-F8D5-E15B-ADD7-087E128E365F}"/>
              </a:ext>
            </a:extLst>
          </p:cNvPr>
          <p:cNvSpPr>
            <a:spLocks noGrp="1"/>
          </p:cNvSpPr>
          <p:nvPr>
            <p:ph type="body" idx="1"/>
          </p:nvPr>
        </p:nvSpPr>
        <p:spPr/>
        <p:txBody>
          <a:bodyPr wrap="square" anchor="t">
            <a:normAutofit/>
          </a:bodyPr>
          <a:lstStyle/>
          <a:p>
            <a:r>
              <a:rPr lang="en-US" sz="2800" dirty="0"/>
              <a:t>We trained the most common models on our data and chose the model that has the best accuracy.</a:t>
            </a:r>
          </a:p>
          <a:p>
            <a:endParaRPr lang="en-US" sz="2800" dirty="0"/>
          </a:p>
          <a:p>
            <a:r>
              <a:rPr lang="en-US" sz="2800" dirty="0"/>
              <a:t>We chose surprise library for this task.</a:t>
            </a:r>
          </a:p>
          <a:p>
            <a:endParaRPr lang="en-US" dirty="0"/>
          </a:p>
          <a:p>
            <a:endParaRPr lang="en-US" dirty="0"/>
          </a:p>
        </p:txBody>
      </p:sp>
      <p:sp>
        <p:nvSpPr>
          <p:cNvPr id="2" name="Title 1">
            <a:extLst>
              <a:ext uri="{FF2B5EF4-FFF2-40B4-BE49-F238E27FC236}">
                <a16:creationId xmlns:a16="http://schemas.microsoft.com/office/drawing/2014/main" id="{A4DA38BA-05AA-58D6-B7DC-98E1CACBBFFC}"/>
              </a:ext>
            </a:extLst>
          </p:cNvPr>
          <p:cNvSpPr>
            <a:spLocks noGrp="1"/>
          </p:cNvSpPr>
          <p:nvPr>
            <p:ph type="title"/>
          </p:nvPr>
        </p:nvSpPr>
        <p:spPr>
          <a:xfrm>
            <a:off x="682149" y="3078925"/>
            <a:ext cx="10820039" cy="1362000"/>
          </a:xfrm>
        </p:spPr>
        <p:txBody>
          <a:bodyPr wrap="square" anchor="t">
            <a:normAutofit/>
          </a:bodyPr>
          <a:lstStyle/>
          <a:p>
            <a:pPr>
              <a:lnSpc>
                <a:spcPct val="90000"/>
              </a:lnSpc>
            </a:pPr>
            <a:r>
              <a:rPr lang="en-US" sz="4100" b="1" dirty="0">
                <a:latin typeface="+mj-lt"/>
              </a:rPr>
              <a:t>Which personalized recommender system Will we choose?</a:t>
            </a:r>
          </a:p>
        </p:txBody>
      </p:sp>
    </p:spTree>
    <p:extLst>
      <p:ext uri="{BB962C8B-B14F-4D97-AF65-F5344CB8AC3E}">
        <p14:creationId xmlns:p14="http://schemas.microsoft.com/office/powerpoint/2010/main" val="6276988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Features </a:t>
            </a:r>
            <a:endParaRPr lang="de-DE" dirty="0"/>
          </a:p>
        </p:txBody>
      </p:sp>
      <p:graphicFrame>
        <p:nvGraphicFramePr>
          <p:cNvPr id="4" name="Content Placeholder 2">
            <a:extLst>
              <a:ext uri="{FF2B5EF4-FFF2-40B4-BE49-F238E27FC236}">
                <a16:creationId xmlns:a16="http://schemas.microsoft.com/office/drawing/2014/main" id="{22ACDF6A-6C33-E52E-6959-4C592579FC31}"/>
              </a:ext>
            </a:extLst>
          </p:cNvPr>
          <p:cNvGraphicFramePr>
            <a:graphicFrameLocks/>
          </p:cNvGraphicFramePr>
          <p:nvPr/>
        </p:nvGraphicFramePr>
        <p:xfrm>
          <a:off x="527539" y="2426677"/>
          <a:ext cx="16986738" cy="7280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009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Features </a:t>
            </a:r>
            <a:endParaRPr lang="de-DE" dirty="0"/>
          </a:p>
        </p:txBody>
      </p:sp>
      <p:graphicFrame>
        <p:nvGraphicFramePr>
          <p:cNvPr id="5" name="Content Placeholder 2">
            <a:extLst>
              <a:ext uri="{FF2B5EF4-FFF2-40B4-BE49-F238E27FC236}">
                <a16:creationId xmlns:a16="http://schemas.microsoft.com/office/drawing/2014/main" id="{CFA95077-D91B-0EAD-7160-EAE9D309E68D}"/>
              </a:ext>
            </a:extLst>
          </p:cNvPr>
          <p:cNvGraphicFramePr>
            <a:graphicFrameLocks/>
          </p:cNvGraphicFramePr>
          <p:nvPr/>
        </p:nvGraphicFramePr>
        <p:xfrm>
          <a:off x="1034175" y="3161962"/>
          <a:ext cx="16799882" cy="7172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67331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ell phone and computer&#10;&#10;Description automatically generated">
            <a:extLst>
              <a:ext uri="{FF2B5EF4-FFF2-40B4-BE49-F238E27FC236}">
                <a16:creationId xmlns:a16="http://schemas.microsoft.com/office/drawing/2014/main" id="{17927644-47BA-7F9A-37D7-9DE8E5755180}"/>
              </a:ext>
            </a:extLst>
          </p:cNvPr>
          <p:cNvPicPr>
            <a:picLocks noGrp="1" noChangeAspect="1"/>
          </p:cNvPicPr>
          <p:nvPr>
            <p:ph type="pic" idx="2"/>
          </p:nvPr>
        </p:nvPicPr>
        <p:blipFill rotWithShape="1">
          <a:blip r:embed="rId2">
            <a:extLst>
              <a:ext uri="{28A0092B-C50C-407E-A947-70E740481C1C}">
                <a14:useLocalDpi xmlns:a14="http://schemas.microsoft.com/office/drawing/2010/main" val="0"/>
              </a:ext>
            </a:extLst>
          </a:blip>
          <a:srcRect l="-694" t="273" r="-1" b="-446"/>
          <a:stretch/>
        </p:blipFill>
        <p:spPr>
          <a:xfrm>
            <a:off x="10087897" y="1760545"/>
            <a:ext cx="5987844" cy="6835585"/>
          </a:xfrm>
          <a:prstGeom prst="rect">
            <a:avLst/>
          </a:prstGeom>
        </p:spPr>
      </p:pic>
      <p:sp>
        <p:nvSpPr>
          <p:cNvPr id="4" name="Text Placeholder 3">
            <a:extLst>
              <a:ext uri="{FF2B5EF4-FFF2-40B4-BE49-F238E27FC236}">
                <a16:creationId xmlns:a16="http://schemas.microsoft.com/office/drawing/2014/main" id="{7F9C3FA2-8EFC-5286-D780-FBE7C8F27410}"/>
              </a:ext>
            </a:extLst>
          </p:cNvPr>
          <p:cNvSpPr>
            <a:spLocks noGrp="1"/>
          </p:cNvSpPr>
          <p:nvPr>
            <p:ph type="body" idx="1"/>
          </p:nvPr>
        </p:nvSpPr>
        <p:spPr/>
        <p:txBody>
          <a:bodyPr spcFirstLastPara="1" vert="horz" wrap="square" lIns="137160" tIns="68580" rIns="137160" bIns="68580" rtlCol="0" anchor="t" anchorCtr="0">
            <a:normAutofit/>
          </a:bodyPr>
          <a:lstStyle/>
          <a:p>
            <a:pPr indent="-342900">
              <a:buFont typeface="Arial" panose="020B0604020202020204" pitchFamily="34" charset="0"/>
              <a:buChar char="•"/>
            </a:pPr>
            <a:r>
              <a:rPr lang="en-US" sz="3000" dirty="0"/>
              <a:t>Only about electronics.</a:t>
            </a:r>
          </a:p>
          <a:p>
            <a:pPr indent="-342900">
              <a:buFont typeface="Arial" panose="020B0604020202020204" pitchFamily="34" charset="0"/>
              <a:buChar char="•"/>
            </a:pPr>
            <a:r>
              <a:rPr lang="en-US" sz="3000" dirty="0"/>
              <a:t>Our platform only about electronics product like </a:t>
            </a:r>
          </a:p>
          <a:p>
            <a:pPr marL="514350" indent="-342900">
              <a:buFont typeface="Arial" panose="020B0604020202020204" pitchFamily="34" charset="0"/>
              <a:buChar char="•"/>
            </a:pPr>
            <a:r>
              <a:rPr lang="en-US" sz="3000" dirty="0"/>
              <a:t>Laptops</a:t>
            </a:r>
          </a:p>
          <a:p>
            <a:pPr marL="514350" indent="-342900">
              <a:buFont typeface="Arial" panose="020B0604020202020204" pitchFamily="34" charset="0"/>
              <a:buChar char="•"/>
            </a:pPr>
            <a:r>
              <a:rPr lang="en-US" sz="3000" dirty="0"/>
              <a:t>Phones</a:t>
            </a:r>
          </a:p>
          <a:p>
            <a:pPr marL="514350" indent="-342900">
              <a:buFont typeface="Arial" panose="020B0604020202020204" pitchFamily="34" charset="0"/>
              <a:buChar char="•"/>
            </a:pPr>
            <a:r>
              <a:rPr lang="en-US" sz="3000" dirty="0"/>
              <a:t>screens</a:t>
            </a:r>
          </a:p>
          <a:p>
            <a:pPr indent="-342900">
              <a:buFont typeface="Arial" panose="020B0604020202020204" pitchFamily="34" charset="0"/>
              <a:buChar char="•"/>
            </a:pPr>
            <a:endParaRPr lang="en-US" sz="3000" dirty="0"/>
          </a:p>
        </p:txBody>
      </p:sp>
      <p:sp>
        <p:nvSpPr>
          <p:cNvPr id="2" name="Title 1">
            <a:extLst>
              <a:ext uri="{FF2B5EF4-FFF2-40B4-BE49-F238E27FC236}">
                <a16:creationId xmlns:a16="http://schemas.microsoft.com/office/drawing/2014/main" id="{669CF681-C23A-915D-EFB0-32E90B266CFD}"/>
              </a:ext>
            </a:extLst>
          </p:cNvPr>
          <p:cNvSpPr>
            <a:spLocks noGrp="1"/>
          </p:cNvSpPr>
          <p:nvPr>
            <p:ph type="title"/>
          </p:nvPr>
        </p:nvSpPr>
        <p:spPr/>
        <p:txBody>
          <a:bodyPr spcFirstLastPara="1" vert="horz" wrap="square" lIns="137160" tIns="68580" rIns="137160" bIns="68580" rtlCol="0" anchor="b" anchorCtr="0">
            <a:normAutofit/>
          </a:bodyPr>
          <a:lstStyle/>
          <a:p>
            <a:r>
              <a:rPr lang="en-US" sz="6000" kern="1200" dirty="0">
                <a:solidFill>
                  <a:schemeClr val="accent1"/>
                </a:solidFill>
                <a:latin typeface="+mj-lt"/>
                <a:ea typeface="+mj-ea"/>
                <a:cs typeface="+mj-cs"/>
              </a:rPr>
              <a:t>Platform Feature</a:t>
            </a:r>
          </a:p>
        </p:txBody>
      </p:sp>
    </p:spTree>
    <p:extLst>
      <p:ext uri="{BB962C8B-B14F-4D97-AF65-F5344CB8AC3E}">
        <p14:creationId xmlns:p14="http://schemas.microsoft.com/office/powerpoint/2010/main" val="1197761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F9C3FA2-8EFC-5286-D780-FBE7C8F27410}"/>
              </a:ext>
            </a:extLst>
          </p:cNvPr>
          <p:cNvSpPr>
            <a:spLocks noGrp="1"/>
          </p:cNvSpPr>
          <p:nvPr>
            <p:ph type="body" idx="1"/>
          </p:nvPr>
        </p:nvSpPr>
        <p:spPr/>
        <p:txBody>
          <a:bodyPr spcFirstLastPara="1" vert="horz" wrap="square" lIns="137160" tIns="68580" rIns="137160" bIns="68580" rtlCol="0" anchor="t" anchorCtr="0">
            <a:normAutofit/>
          </a:bodyPr>
          <a:lstStyle/>
          <a:p>
            <a:pPr indent="-342900">
              <a:buFont typeface="Arial" panose="020B0604020202020204" pitchFamily="34" charset="0"/>
              <a:buChar char="•"/>
            </a:pPr>
            <a:r>
              <a:rPr lang="en-US" sz="3000"/>
              <a:t>Rating the products:</a:t>
            </a:r>
          </a:p>
          <a:p>
            <a:pPr indent="-342900">
              <a:buFont typeface="Arial" panose="020B0604020202020204" pitchFamily="34" charset="0"/>
              <a:buChar char="•"/>
            </a:pPr>
            <a:r>
              <a:rPr lang="en-US" sz="3000"/>
              <a:t>The user can rate the products and write a comment for how he find the products?</a:t>
            </a:r>
          </a:p>
          <a:p>
            <a:pPr indent="-342900">
              <a:buFont typeface="Arial" panose="020B0604020202020204" pitchFamily="34" charset="0"/>
              <a:buChar char="•"/>
            </a:pPr>
            <a:endParaRPr lang="en-US" sz="3000"/>
          </a:p>
        </p:txBody>
      </p:sp>
      <p:sp>
        <p:nvSpPr>
          <p:cNvPr id="2" name="Title 1">
            <a:extLst>
              <a:ext uri="{FF2B5EF4-FFF2-40B4-BE49-F238E27FC236}">
                <a16:creationId xmlns:a16="http://schemas.microsoft.com/office/drawing/2014/main" id="{669CF681-C23A-915D-EFB0-32E90B266CFD}"/>
              </a:ext>
            </a:extLst>
          </p:cNvPr>
          <p:cNvSpPr>
            <a:spLocks noGrp="1"/>
          </p:cNvSpPr>
          <p:nvPr>
            <p:ph type="title"/>
          </p:nvPr>
        </p:nvSpPr>
        <p:spPr/>
        <p:txBody>
          <a:bodyPr spcFirstLastPara="1" vert="horz" wrap="square" lIns="137160" tIns="68580" rIns="137160" bIns="68580" rtlCol="0" anchor="b" anchorCtr="0">
            <a:normAutofit/>
          </a:bodyPr>
          <a:lstStyle/>
          <a:p>
            <a:r>
              <a:rPr lang="en-US" sz="6000" kern="1200" dirty="0">
                <a:solidFill>
                  <a:schemeClr val="accent1"/>
                </a:solidFill>
                <a:latin typeface="+mj-lt"/>
                <a:ea typeface="+mj-ea"/>
                <a:cs typeface="+mj-cs"/>
              </a:rPr>
              <a:t>Platform Feature</a:t>
            </a:r>
          </a:p>
        </p:txBody>
      </p:sp>
      <p:pic>
        <p:nvPicPr>
          <p:cNvPr id="6" name="Content Placeholder 5" descr="A white cord with a couple of plugs&#10;&#10;Description automatically generated">
            <a:extLst>
              <a:ext uri="{FF2B5EF4-FFF2-40B4-BE49-F238E27FC236}">
                <a16:creationId xmlns:a16="http://schemas.microsoft.com/office/drawing/2014/main" id="{AF4FB2DD-3C86-E2A9-3DC3-3C043221443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9263318" y="2344300"/>
            <a:ext cx="7254875" cy="5249863"/>
          </a:xfrm>
          <a:prstGeom prst="rect">
            <a:avLst/>
          </a:prstGeom>
        </p:spPr>
      </p:pic>
    </p:spTree>
    <p:extLst>
      <p:ext uri="{BB962C8B-B14F-4D97-AF65-F5344CB8AC3E}">
        <p14:creationId xmlns:p14="http://schemas.microsoft.com/office/powerpoint/2010/main" val="3319285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F9C3FA2-8EFC-5286-D780-FBE7C8F27410}"/>
              </a:ext>
            </a:extLst>
          </p:cNvPr>
          <p:cNvSpPr>
            <a:spLocks noGrp="1"/>
          </p:cNvSpPr>
          <p:nvPr>
            <p:ph type="body" idx="1"/>
          </p:nvPr>
        </p:nvSpPr>
        <p:spPr>
          <a:xfrm>
            <a:off x="1960477" y="5986513"/>
            <a:ext cx="8229600" cy="4526100"/>
          </a:xfrm>
        </p:spPr>
        <p:txBody>
          <a:bodyPr spcFirstLastPara="1" vert="horz" wrap="square" lIns="137160" tIns="68580" rIns="137160" bIns="68580" rtlCol="0" anchor="ctr" anchorCtr="0">
            <a:normAutofit/>
          </a:bodyPr>
          <a:lstStyle/>
          <a:p>
            <a:pPr indent="-342900">
              <a:buFont typeface="Arial" panose="020B0604020202020204" pitchFamily="34" charset="0"/>
              <a:buChar char="•"/>
            </a:pPr>
            <a:r>
              <a:rPr lang="en-US" dirty="0"/>
              <a:t>Use Sentimental Analysis:</a:t>
            </a:r>
          </a:p>
          <a:p>
            <a:pPr indent="-342900">
              <a:buFont typeface="Arial" panose="020B0604020202020204" pitchFamily="34" charset="0"/>
              <a:buChar char="•"/>
            </a:pPr>
            <a:r>
              <a:rPr lang="en-US" dirty="0"/>
              <a:t>Our platform use Sentimental Analysis to make it easy for the user to make sure from his decision of buying this products by reading the comments from other users on the same product </a:t>
            </a:r>
          </a:p>
          <a:p>
            <a:pPr indent="-3429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669CF681-C23A-915D-EFB0-32E90B266CFD}"/>
              </a:ext>
            </a:extLst>
          </p:cNvPr>
          <p:cNvSpPr>
            <a:spLocks noGrp="1"/>
          </p:cNvSpPr>
          <p:nvPr>
            <p:ph type="title"/>
          </p:nvPr>
        </p:nvSpPr>
        <p:spPr/>
        <p:txBody>
          <a:bodyPr spcFirstLastPara="1" vert="horz" wrap="square" lIns="137160" tIns="68580" rIns="137160" bIns="68580" rtlCol="0" anchor="ctr" anchorCtr="0">
            <a:normAutofit/>
          </a:bodyPr>
          <a:lstStyle/>
          <a:p>
            <a:r>
              <a:rPr lang="en-US" sz="6000" kern="1200">
                <a:solidFill>
                  <a:srgbClr val="FFFFFF"/>
                </a:solidFill>
                <a:latin typeface="+mj-lt"/>
                <a:ea typeface="+mj-ea"/>
                <a:cs typeface="+mj-cs"/>
              </a:rPr>
              <a:t>Platform Feature</a:t>
            </a:r>
          </a:p>
        </p:txBody>
      </p:sp>
      <p:pic>
        <p:nvPicPr>
          <p:cNvPr id="6" name="Content Placeholder 5" descr="A screenshot of a phone&#10;&#10;Description automatically generated">
            <a:extLst>
              <a:ext uri="{FF2B5EF4-FFF2-40B4-BE49-F238E27FC236}">
                <a16:creationId xmlns:a16="http://schemas.microsoft.com/office/drawing/2014/main" id="{4798E06A-BB9B-E6C4-EB6E-0F65C93A6258}"/>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960477" y="1163688"/>
            <a:ext cx="12287250" cy="4822825"/>
          </a:xfrm>
          <a:prstGeom prst="rect">
            <a:avLst/>
          </a:prstGeom>
        </p:spPr>
      </p:pic>
    </p:spTree>
    <p:extLst>
      <p:ext uri="{BB962C8B-B14F-4D97-AF65-F5344CB8AC3E}">
        <p14:creationId xmlns:p14="http://schemas.microsoft.com/office/powerpoint/2010/main" val="16674652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 shot of a login form&#10;&#10;Description automatically generated">
            <a:extLst>
              <a:ext uri="{FF2B5EF4-FFF2-40B4-BE49-F238E27FC236}">
                <a16:creationId xmlns:a16="http://schemas.microsoft.com/office/drawing/2014/main" id="{EB8F39AB-B002-885B-830C-84CA03002033}"/>
              </a:ext>
            </a:extLst>
          </p:cNvPr>
          <p:cNvPicPr>
            <a:picLocks noGrp="1" noChangeAspect="1"/>
          </p:cNvPicPr>
          <p:nvPr>
            <p:ph type="pic" idx="2"/>
          </p:nvPr>
        </p:nvPicPr>
        <p:blipFill>
          <a:blip r:embed="rId2">
            <a:extLst>
              <a:ext uri="{28A0092B-C50C-407E-A947-70E740481C1C}">
                <a14:useLocalDpi xmlns:a14="http://schemas.microsoft.com/office/drawing/2010/main" val="0"/>
              </a:ext>
            </a:extLst>
          </a:blip>
          <a:srcRect t="21610" b="21610"/>
          <a:stretch/>
        </p:blipFill>
        <p:spPr>
          <a:xfrm>
            <a:off x="9599050" y="2167400"/>
            <a:ext cx="8172900" cy="6129600"/>
          </a:xfrm>
          <a:prstGeom prst="rect">
            <a:avLst/>
          </a:prstGeom>
        </p:spPr>
      </p:pic>
      <p:sp>
        <p:nvSpPr>
          <p:cNvPr id="4" name="Text Placeholder 3">
            <a:extLst>
              <a:ext uri="{FF2B5EF4-FFF2-40B4-BE49-F238E27FC236}">
                <a16:creationId xmlns:a16="http://schemas.microsoft.com/office/drawing/2014/main" id="{7F9C3FA2-8EFC-5286-D780-FBE7C8F27410}"/>
              </a:ext>
            </a:extLst>
          </p:cNvPr>
          <p:cNvSpPr>
            <a:spLocks noGrp="1"/>
          </p:cNvSpPr>
          <p:nvPr>
            <p:ph type="body" idx="1"/>
          </p:nvPr>
        </p:nvSpPr>
        <p:spPr/>
        <p:txBody>
          <a:bodyPr spcFirstLastPara="1" vert="horz" wrap="square" lIns="137160" tIns="68580" rIns="137160" bIns="68580" rtlCol="0" anchor="t" anchorCtr="0">
            <a:normAutofit/>
          </a:bodyPr>
          <a:lstStyle/>
          <a:p>
            <a:pPr indent="-342900">
              <a:buFont typeface="Arial" panose="020B0604020202020204" pitchFamily="34" charset="0"/>
              <a:buChar char="•"/>
            </a:pPr>
            <a:r>
              <a:rPr lang="en-US" sz="3000"/>
              <a:t>Live and historical users’ data:</a:t>
            </a:r>
          </a:p>
          <a:p>
            <a:pPr indent="-342900">
              <a:buFont typeface="Arial" panose="020B0604020202020204" pitchFamily="34" charset="0"/>
              <a:buChar char="•"/>
            </a:pPr>
            <a:r>
              <a:rPr lang="en-US" sz="3000"/>
              <a:t>We can trade with users’ data however it is live or historical as we allow to new users to register to our platform</a:t>
            </a:r>
          </a:p>
        </p:txBody>
      </p:sp>
      <p:sp>
        <p:nvSpPr>
          <p:cNvPr id="2" name="Title 1">
            <a:extLst>
              <a:ext uri="{FF2B5EF4-FFF2-40B4-BE49-F238E27FC236}">
                <a16:creationId xmlns:a16="http://schemas.microsoft.com/office/drawing/2014/main" id="{669CF681-C23A-915D-EFB0-32E90B266CFD}"/>
              </a:ext>
            </a:extLst>
          </p:cNvPr>
          <p:cNvSpPr>
            <a:spLocks noGrp="1"/>
          </p:cNvSpPr>
          <p:nvPr>
            <p:ph type="title"/>
          </p:nvPr>
        </p:nvSpPr>
        <p:spPr/>
        <p:txBody>
          <a:bodyPr spcFirstLastPara="1" vert="horz" wrap="square" lIns="137160" tIns="68580" rIns="137160" bIns="68580" rtlCol="0" anchor="b" anchorCtr="0">
            <a:normAutofit/>
          </a:bodyPr>
          <a:lstStyle/>
          <a:p>
            <a:r>
              <a:rPr lang="en-US" sz="6000" kern="1200" dirty="0">
                <a:solidFill>
                  <a:schemeClr val="accent1"/>
                </a:solidFill>
                <a:latin typeface="+mj-lt"/>
                <a:ea typeface="+mj-ea"/>
                <a:cs typeface="+mj-cs"/>
              </a:rPr>
              <a:t>Platform Feature</a:t>
            </a:r>
          </a:p>
        </p:txBody>
      </p:sp>
    </p:spTree>
    <p:extLst>
      <p:ext uri="{BB962C8B-B14F-4D97-AF65-F5344CB8AC3E}">
        <p14:creationId xmlns:p14="http://schemas.microsoft.com/office/powerpoint/2010/main" val="41252619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F9C3FA2-8EFC-5286-D780-FBE7C8F27410}"/>
              </a:ext>
            </a:extLst>
          </p:cNvPr>
          <p:cNvSpPr>
            <a:spLocks noGrp="1"/>
          </p:cNvSpPr>
          <p:nvPr>
            <p:ph type="body" idx="1"/>
          </p:nvPr>
        </p:nvSpPr>
        <p:spPr>
          <a:xfrm>
            <a:off x="1916231" y="6014783"/>
            <a:ext cx="13823399" cy="4526100"/>
          </a:xfrm>
        </p:spPr>
        <p:txBody>
          <a:bodyPr spcFirstLastPara="1" vert="horz" wrap="square" lIns="137160" tIns="68580" rIns="137160" bIns="68580" rtlCol="0" anchor="ctr" anchorCtr="0">
            <a:normAutofit/>
          </a:bodyPr>
          <a:lstStyle/>
          <a:p>
            <a:pPr indent="-342900">
              <a:buFont typeface="Arial" panose="020B0604020202020204" pitchFamily="34" charset="0"/>
              <a:buChar char="•"/>
            </a:pPr>
            <a:r>
              <a:rPr lang="en-US" sz="3000" dirty="0"/>
              <a:t>Recommend products for user:</a:t>
            </a:r>
          </a:p>
          <a:p>
            <a:pPr indent="-342900">
              <a:buFont typeface="Arial" panose="020B0604020202020204" pitchFamily="34" charset="0"/>
              <a:buChar char="•"/>
            </a:pPr>
            <a:r>
              <a:rPr lang="en-US" sz="3000" dirty="0"/>
              <a:t>Our platform recommend to the user products depend on his processes at our platform</a:t>
            </a:r>
          </a:p>
          <a:p>
            <a:pPr indent="-342900">
              <a:buFont typeface="Arial" panose="020B0604020202020204" pitchFamily="34" charset="0"/>
              <a:buChar char="•"/>
            </a:pPr>
            <a:endParaRPr lang="en-US" sz="3000" dirty="0"/>
          </a:p>
        </p:txBody>
      </p:sp>
      <p:sp>
        <p:nvSpPr>
          <p:cNvPr id="2" name="Title 1">
            <a:extLst>
              <a:ext uri="{FF2B5EF4-FFF2-40B4-BE49-F238E27FC236}">
                <a16:creationId xmlns:a16="http://schemas.microsoft.com/office/drawing/2014/main" id="{669CF681-C23A-915D-EFB0-32E90B266CFD}"/>
              </a:ext>
            </a:extLst>
          </p:cNvPr>
          <p:cNvSpPr>
            <a:spLocks noGrp="1"/>
          </p:cNvSpPr>
          <p:nvPr>
            <p:ph type="title"/>
          </p:nvPr>
        </p:nvSpPr>
        <p:spPr/>
        <p:txBody>
          <a:bodyPr spcFirstLastPara="1" vert="horz" wrap="square" lIns="137160" tIns="68580" rIns="137160" bIns="68580" rtlCol="0" anchor="ctr" anchorCtr="0">
            <a:normAutofit/>
          </a:bodyPr>
          <a:lstStyle/>
          <a:p>
            <a:r>
              <a:rPr lang="en-US" sz="6000" kern="1200">
                <a:solidFill>
                  <a:srgbClr val="FFFFFF"/>
                </a:solidFill>
                <a:latin typeface="+mj-lt"/>
                <a:ea typeface="+mj-ea"/>
                <a:cs typeface="+mj-cs"/>
              </a:rPr>
              <a:t>Platform Feature</a:t>
            </a:r>
          </a:p>
        </p:txBody>
      </p:sp>
      <p:pic>
        <p:nvPicPr>
          <p:cNvPr id="6" name="Content Placeholder 5" descr="A screenshot of a computer and electronics">
            <a:extLst>
              <a:ext uri="{FF2B5EF4-FFF2-40B4-BE49-F238E27FC236}">
                <a16:creationId xmlns:a16="http://schemas.microsoft.com/office/drawing/2014/main" id="{C4827801-14E7-D566-A5D0-F0BC6E786071}"/>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405425" y="1438750"/>
            <a:ext cx="10541000" cy="4822825"/>
          </a:xfrm>
          <a:prstGeom prst="rect">
            <a:avLst/>
          </a:prstGeom>
        </p:spPr>
      </p:pic>
    </p:spTree>
    <p:extLst>
      <p:ext uri="{BB962C8B-B14F-4D97-AF65-F5344CB8AC3E}">
        <p14:creationId xmlns:p14="http://schemas.microsoft.com/office/powerpoint/2010/main" val="31268291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showing negative and negative results&#10;&#10;Description automatically generated">
            <a:extLst>
              <a:ext uri="{FF2B5EF4-FFF2-40B4-BE49-F238E27FC236}">
                <a16:creationId xmlns:a16="http://schemas.microsoft.com/office/drawing/2014/main" id="{ECE40F9A-8CA4-64D5-9A36-7A2119CA2526}"/>
              </a:ext>
            </a:extLst>
          </p:cNvPr>
          <p:cNvPicPr>
            <a:picLocks noGrp="1" noChangeAspect="1"/>
          </p:cNvPicPr>
          <p:nvPr>
            <p:ph type="pic" idx="2"/>
          </p:nvPr>
        </p:nvPicPr>
        <p:blipFill>
          <a:blip r:embed="rId2">
            <a:extLst>
              <a:ext uri="{28A0092B-C50C-407E-A947-70E740481C1C}">
                <a14:useLocalDpi xmlns:a14="http://schemas.microsoft.com/office/drawing/2010/main" val="0"/>
              </a:ext>
            </a:extLst>
          </a:blip>
          <a:srcRect l="8125" r="8125"/>
          <a:stretch/>
        </p:blipFill>
        <p:spPr>
          <a:xfrm>
            <a:off x="10115051" y="1908550"/>
            <a:ext cx="7199555" cy="6129600"/>
          </a:xfrm>
          <a:prstGeom prst="rect">
            <a:avLst/>
          </a:prstGeom>
        </p:spPr>
      </p:pic>
      <p:sp>
        <p:nvSpPr>
          <p:cNvPr id="4" name="Text Placeholder 3">
            <a:extLst>
              <a:ext uri="{FF2B5EF4-FFF2-40B4-BE49-F238E27FC236}">
                <a16:creationId xmlns:a16="http://schemas.microsoft.com/office/drawing/2014/main" id="{7F9C3FA2-8EFC-5286-D780-FBE7C8F27410}"/>
              </a:ext>
            </a:extLst>
          </p:cNvPr>
          <p:cNvSpPr>
            <a:spLocks noGrp="1"/>
          </p:cNvSpPr>
          <p:nvPr>
            <p:ph type="body" idx="1"/>
          </p:nvPr>
        </p:nvSpPr>
        <p:spPr/>
        <p:txBody>
          <a:bodyPr spcFirstLastPara="1" vert="horz" wrap="square" lIns="137160" tIns="68580" rIns="137160" bIns="68580" rtlCol="0" anchor="t" anchorCtr="0">
            <a:normAutofit/>
          </a:bodyPr>
          <a:lstStyle/>
          <a:p>
            <a:pPr indent="-342900">
              <a:buFont typeface="Arial" panose="020B0604020202020204" pitchFamily="34" charset="0"/>
              <a:buChar char="•"/>
            </a:pPr>
            <a:r>
              <a:rPr lang="en-US" sz="3000"/>
              <a:t>Sentimental Analysis Graphs:</a:t>
            </a:r>
          </a:p>
          <a:p>
            <a:pPr indent="-342900">
              <a:buFont typeface="Arial" panose="020B0604020202020204" pitchFamily="34" charset="0"/>
              <a:buChar char="•"/>
            </a:pPr>
            <a:r>
              <a:rPr lang="en-US" sz="3000"/>
              <a:t>Our platform shows sentimental Analysis graphs to the users to decrease them time of reading the all comments under the products.</a:t>
            </a:r>
          </a:p>
          <a:p>
            <a:pPr indent="-342900">
              <a:buFont typeface="Arial" panose="020B0604020202020204" pitchFamily="34" charset="0"/>
              <a:buChar char="•"/>
            </a:pPr>
            <a:endParaRPr lang="en-US" sz="3000"/>
          </a:p>
        </p:txBody>
      </p:sp>
      <p:sp>
        <p:nvSpPr>
          <p:cNvPr id="2" name="Title 1">
            <a:extLst>
              <a:ext uri="{FF2B5EF4-FFF2-40B4-BE49-F238E27FC236}">
                <a16:creationId xmlns:a16="http://schemas.microsoft.com/office/drawing/2014/main" id="{669CF681-C23A-915D-EFB0-32E90B266CFD}"/>
              </a:ext>
            </a:extLst>
          </p:cNvPr>
          <p:cNvSpPr>
            <a:spLocks noGrp="1"/>
          </p:cNvSpPr>
          <p:nvPr>
            <p:ph type="title"/>
          </p:nvPr>
        </p:nvSpPr>
        <p:spPr/>
        <p:txBody>
          <a:bodyPr spcFirstLastPara="1" vert="horz" wrap="square" lIns="137160" tIns="68580" rIns="137160" bIns="68580" rtlCol="0" anchor="b" anchorCtr="0">
            <a:normAutofit/>
          </a:bodyPr>
          <a:lstStyle/>
          <a:p>
            <a:r>
              <a:rPr lang="en-US" sz="6000" kern="1200" dirty="0">
                <a:solidFill>
                  <a:schemeClr val="accent1"/>
                </a:solidFill>
                <a:latin typeface="+mj-lt"/>
                <a:ea typeface="+mj-ea"/>
                <a:cs typeface="+mj-cs"/>
              </a:rPr>
              <a:t>Platform Feature</a:t>
            </a:r>
          </a:p>
        </p:txBody>
      </p:sp>
    </p:spTree>
    <p:extLst>
      <p:ext uri="{BB962C8B-B14F-4D97-AF65-F5344CB8AC3E}">
        <p14:creationId xmlns:p14="http://schemas.microsoft.com/office/powerpoint/2010/main" val="31811593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4245C-DD30-7987-0D90-3A2414863FC8}"/>
              </a:ext>
            </a:extLst>
          </p:cNvPr>
          <p:cNvSpPr>
            <a:spLocks noGrp="1"/>
          </p:cNvSpPr>
          <p:nvPr>
            <p:ph type="title"/>
          </p:nvPr>
        </p:nvSpPr>
        <p:spPr>
          <a:xfrm>
            <a:off x="4928400" y="3781500"/>
            <a:ext cx="8431200" cy="1362000"/>
          </a:xfrm>
        </p:spPr>
        <p:txBody>
          <a:bodyPr spcFirstLastPara="1" vert="horz" wrap="square" lIns="137160" tIns="68580" rIns="137160" bIns="68580" rtlCol="0" anchor="t" anchorCtr="0">
            <a:normAutofit/>
          </a:bodyPr>
          <a:lstStyle/>
          <a:p>
            <a:pPr algn="ctr"/>
            <a:r>
              <a:rPr lang="en-US" kern="1200" dirty="0"/>
              <a:t>Front end</a:t>
            </a:r>
          </a:p>
        </p:txBody>
      </p:sp>
    </p:spTree>
    <p:extLst>
      <p:ext uri="{BB962C8B-B14F-4D97-AF65-F5344CB8AC3E}">
        <p14:creationId xmlns:p14="http://schemas.microsoft.com/office/powerpoint/2010/main" val="224201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1034175" y="1270565"/>
            <a:ext cx="13823400" cy="1362000"/>
          </a:xfrm>
          <a:prstGeom prst="rect">
            <a:avLst/>
          </a:prstGeom>
        </p:spPr>
        <p:txBody>
          <a:bodyPr spcFirstLastPara="1" vert="horz" lIns="91440" tIns="45720" rIns="91440" bIns="45720" rtlCol="0" anchor="t" anchorCtr="0">
            <a:normAutofit/>
          </a:bodyPr>
          <a:lstStyle/>
          <a:p>
            <a:pPr defTabSz="457200">
              <a:spcBef>
                <a:spcPct val="0"/>
              </a:spcBef>
              <a:buClr>
                <a:schemeClr val="dk1"/>
              </a:buClr>
              <a:buSzPct val="78571"/>
            </a:pPr>
            <a:r>
              <a:rPr lang="en-US" sz="4400" b="1" dirty="0">
                <a:latin typeface="+mj-lt"/>
              </a:rPr>
              <a:t>HTML Header</a:t>
            </a:r>
          </a:p>
          <a:p>
            <a:pPr defTabSz="457200">
              <a:spcBef>
                <a:spcPct val="0"/>
              </a:spcBef>
            </a:pPr>
            <a:endParaRPr lang="en-US" sz="3600" dirty="0"/>
          </a:p>
        </p:txBody>
      </p:sp>
      <p:sp>
        <p:nvSpPr>
          <p:cNvPr id="55" name="Google Shape;55;p13"/>
          <p:cNvSpPr txBox="1">
            <a:spLocks noGrp="1"/>
          </p:cNvSpPr>
          <p:nvPr>
            <p:ph type="body" idx="1"/>
          </p:nvPr>
        </p:nvSpPr>
        <p:spPr>
          <a:prstGeom prst="rect">
            <a:avLst/>
          </a:prstGeom>
        </p:spPr>
        <p:txBody>
          <a:bodyPr spcFirstLastPara="1" vert="horz" lIns="91440" tIns="45720" rIns="91440" bIns="45720" rtlCol="0" anchorCtr="0">
            <a:normAutofit/>
          </a:bodyPr>
          <a:lstStyle/>
          <a:p>
            <a:pPr marL="0" indent="0" defTabSz="457200">
              <a:spcBef>
                <a:spcPts val="1000"/>
              </a:spcBef>
              <a:buSzPct val="80000"/>
              <a:buFont typeface="Wingdings 3" charset="2"/>
              <a:buChar char=""/>
            </a:pPr>
            <a:r>
              <a:rPr lang="en-US" dirty="0"/>
              <a:t>- Doctype and Language</a:t>
            </a:r>
          </a:p>
          <a:p>
            <a:pPr marL="0" indent="0" defTabSz="457200">
              <a:spcBef>
                <a:spcPts val="1000"/>
              </a:spcBef>
              <a:buSzPct val="80000"/>
              <a:buFont typeface="Wingdings 3" charset="2"/>
              <a:buChar char=""/>
            </a:pPr>
            <a:r>
              <a:rPr lang="en-US" dirty="0"/>
              <a:t>- Head Section</a:t>
            </a:r>
          </a:p>
          <a:p>
            <a:pPr marL="0" indent="0" defTabSz="457200">
              <a:spcBef>
                <a:spcPts val="1000"/>
              </a:spcBef>
              <a:buSzPct val="80000"/>
              <a:buFont typeface="Wingdings 3" charset="2"/>
              <a:buChar char=""/>
            </a:pPr>
            <a:r>
              <a:rPr lang="en-US" dirty="0"/>
              <a:t>- Title</a:t>
            </a:r>
          </a:p>
          <a:p>
            <a:pPr marL="0" indent="0" defTabSz="457200">
              <a:spcBef>
                <a:spcPts val="1000"/>
              </a:spcBef>
              <a:buSzPct val="80000"/>
              <a:buFont typeface="Wingdings 3" charset="2"/>
              <a:buChar char=""/>
            </a:pPr>
            <a:r>
              <a:rPr lang="en-US" dirty="0"/>
              <a:t>- CSS Link Block</a:t>
            </a:r>
          </a:p>
          <a:p>
            <a:pPr marL="0" indent="0" defTabSz="457200">
              <a:spcBef>
                <a:spcPts val="1000"/>
              </a:spcBef>
              <a:buSzPct val="80000"/>
              <a:buFont typeface="Wingdings 3" charset="2"/>
              <a:buChar char=""/>
            </a:pPr>
            <a:r>
              <a:rPr lang="en-US" dirty="0"/>
              <a:t>- Body Section</a:t>
            </a:r>
          </a:p>
          <a:p>
            <a:pPr marL="0" indent="0" defTabSz="457200">
              <a:spcBef>
                <a:spcPts val="1000"/>
              </a:spcBef>
              <a:buSzPct val="80000"/>
              <a:buFont typeface="Wingdings 3" charset="2"/>
              <a:buChar char=""/>
            </a:pPr>
            <a:r>
              <a:rPr lang="en-US" dirty="0"/>
              <a:t>- List Items</a:t>
            </a:r>
          </a:p>
          <a:p>
            <a:pPr marL="0" indent="0" defTabSz="457200">
              <a:spcBef>
                <a:spcPts val="1000"/>
              </a:spcBef>
              <a:buSzPct val="80000"/>
              <a:buFont typeface="Wingdings 3" charset="2"/>
              <a:buChar char=""/>
            </a:pPr>
            <a:endParaRPr lang="en-US" dirty="0"/>
          </a:p>
        </p:txBody>
      </p:sp>
    </p:spTree>
    <p:extLst>
      <p:ext uri="{BB962C8B-B14F-4D97-AF65-F5344CB8AC3E}">
        <p14:creationId xmlns:p14="http://schemas.microsoft.com/office/powerpoint/2010/main" val="162932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8BA897-9902-0C7E-42BB-14F4BEF04441}"/>
              </a:ext>
            </a:extLst>
          </p:cNvPr>
          <p:cNvSpPr>
            <a:spLocks noGrp="1"/>
          </p:cNvSpPr>
          <p:nvPr>
            <p:ph type="body" idx="1"/>
          </p:nvPr>
        </p:nvSpPr>
        <p:spPr>
          <a:xfrm>
            <a:off x="1059175" y="3730335"/>
            <a:ext cx="12683895" cy="4526100"/>
          </a:xfrm>
        </p:spPr>
        <p:txBody>
          <a:bodyPr>
            <a:normAutofit/>
          </a:bodyPr>
          <a:lstStyle/>
          <a:p>
            <a:r>
              <a:rPr lang="en-US" sz="3200" dirty="0"/>
              <a:t>Surprise is a Python library specifically designed for building and evaluating recommender systems.</a:t>
            </a:r>
          </a:p>
        </p:txBody>
      </p:sp>
      <p:sp>
        <p:nvSpPr>
          <p:cNvPr id="2" name="Title 1">
            <a:extLst>
              <a:ext uri="{FF2B5EF4-FFF2-40B4-BE49-F238E27FC236}">
                <a16:creationId xmlns:a16="http://schemas.microsoft.com/office/drawing/2014/main" id="{08A8B6EC-7CF4-1588-22C0-6D29673B25B6}"/>
              </a:ext>
            </a:extLst>
          </p:cNvPr>
          <p:cNvSpPr>
            <a:spLocks noGrp="1"/>
          </p:cNvSpPr>
          <p:nvPr>
            <p:ph type="title"/>
          </p:nvPr>
        </p:nvSpPr>
        <p:spPr/>
        <p:txBody>
          <a:bodyPr/>
          <a:lstStyle/>
          <a:p>
            <a:pPr algn="ctr"/>
            <a:r>
              <a:rPr lang="en-US" b="1" dirty="0">
                <a:latin typeface="+mj-lt"/>
              </a:rPr>
              <a:t>			 What is the surprise?</a:t>
            </a:r>
          </a:p>
        </p:txBody>
      </p:sp>
    </p:spTree>
    <p:extLst>
      <p:ext uri="{BB962C8B-B14F-4D97-AF65-F5344CB8AC3E}">
        <p14:creationId xmlns:p14="http://schemas.microsoft.com/office/powerpoint/2010/main" val="14802956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
        <p:cNvGrpSpPr/>
        <p:nvPr/>
      </p:nvGrpSpPr>
      <p:grpSpPr>
        <a:xfrm>
          <a:off x="0" y="0"/>
          <a:ext cx="0" cy="0"/>
          <a:chOff x="0" y="0"/>
          <a:chExt cx="0" cy="0"/>
        </a:xfrm>
      </p:grpSpPr>
      <p:grpSp>
        <p:nvGrpSpPr>
          <p:cNvPr id="67" name="Group 66">
            <a:extLst>
              <a:ext uri="{FF2B5EF4-FFF2-40B4-BE49-F238E27FC236}">
                <a16:creationId xmlns:a16="http://schemas.microsoft.com/office/drawing/2014/main" id="{947CDE17-06F4-4FCE-8BFE-AD89EACB70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2701"/>
            <a:ext cx="18288001" cy="10299701"/>
            <a:chOff x="0" y="-8467"/>
            <a:chExt cx="12192000" cy="6866467"/>
          </a:xfrm>
        </p:grpSpPr>
        <p:cxnSp>
          <p:nvCxnSpPr>
            <p:cNvPr id="68" name="Straight Connector 67">
              <a:extLst>
                <a:ext uri="{FF2B5EF4-FFF2-40B4-BE49-F238E27FC236}">
                  <a16:creationId xmlns:a16="http://schemas.microsoft.com/office/drawing/2014/main" id="{4A64534B-C7D9-476B-876D-0A9259D502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527E124-CDC8-4D04-848D-E43E18F425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70" name="Rectangle 23">
              <a:extLst>
                <a:ext uri="{FF2B5EF4-FFF2-40B4-BE49-F238E27FC236}">
                  <a16:creationId xmlns:a16="http://schemas.microsoft.com/office/drawing/2014/main" id="{A768FF94-39B1-44FB-9670-D6F5007FB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 name="Rectangle 25">
              <a:extLst>
                <a:ext uri="{FF2B5EF4-FFF2-40B4-BE49-F238E27FC236}">
                  <a16:creationId xmlns:a16="http://schemas.microsoft.com/office/drawing/2014/main" id="{FCE6337A-0F72-4D0B-81DA-748DC80AB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2" name="Isosceles Triangle 71">
              <a:extLst>
                <a:ext uri="{FF2B5EF4-FFF2-40B4-BE49-F238E27FC236}">
                  <a16:creationId xmlns:a16="http://schemas.microsoft.com/office/drawing/2014/main" id="{2972CF86-A510-4E29-8CED-C0612D080F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Rectangle 27">
              <a:extLst>
                <a:ext uri="{FF2B5EF4-FFF2-40B4-BE49-F238E27FC236}">
                  <a16:creationId xmlns:a16="http://schemas.microsoft.com/office/drawing/2014/main" id="{51B0A8D9-B28B-4CE3-8AB6-6633ADD997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4" name="Rectangle 28">
              <a:extLst>
                <a:ext uri="{FF2B5EF4-FFF2-40B4-BE49-F238E27FC236}">
                  <a16:creationId xmlns:a16="http://schemas.microsoft.com/office/drawing/2014/main" id="{525DA9CC-B1B1-4F33-9ED2-89012EA5B4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5" name="Rectangle 29">
              <a:extLst>
                <a:ext uri="{FF2B5EF4-FFF2-40B4-BE49-F238E27FC236}">
                  <a16:creationId xmlns:a16="http://schemas.microsoft.com/office/drawing/2014/main" id="{6AE546F2-92C0-4C9C-BF28-052A7D0A3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6" name="Isosceles Triangle 75">
              <a:extLst>
                <a:ext uri="{FF2B5EF4-FFF2-40B4-BE49-F238E27FC236}">
                  <a16:creationId xmlns:a16="http://schemas.microsoft.com/office/drawing/2014/main" id="{1111385C-91E7-44E8-AAE5-019E48D76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7" name="Isosceles Triangle 76">
              <a:extLst>
                <a:ext uri="{FF2B5EF4-FFF2-40B4-BE49-F238E27FC236}">
                  <a16:creationId xmlns:a16="http://schemas.microsoft.com/office/drawing/2014/main" id="{54455A30-C651-4002-BE70-2A0F05BA3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79" name="Rectangle 78">
            <a:extLst>
              <a:ext uri="{FF2B5EF4-FFF2-40B4-BE49-F238E27FC236}">
                <a16:creationId xmlns:a16="http://schemas.microsoft.com/office/drawing/2014/main" id="{45B71F80-1F92-4074-84D9-16A062B21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oogle Shape;60;p14"/>
          <p:cNvSpPr txBox="1">
            <a:spLocks noGrp="1"/>
          </p:cNvSpPr>
          <p:nvPr>
            <p:ph type="title"/>
          </p:nvPr>
        </p:nvSpPr>
        <p:spPr>
          <a:xfrm>
            <a:off x="1930399" y="914400"/>
            <a:ext cx="15296241" cy="1649185"/>
          </a:xfrm>
          <a:prstGeom prst="rect">
            <a:avLst/>
          </a:prstGeom>
        </p:spPr>
        <p:txBody>
          <a:bodyPr spcFirstLastPara="1" vert="horz" lIns="91440" tIns="45720" rIns="91440" bIns="45720" rtlCol="0" anchor="t" anchorCtr="0">
            <a:normAutofit/>
          </a:bodyPr>
          <a:lstStyle/>
          <a:p>
            <a:pPr defTabSz="457200">
              <a:spcBef>
                <a:spcPct val="0"/>
              </a:spcBef>
              <a:buClr>
                <a:schemeClr val="dk1"/>
              </a:buClr>
              <a:buSzPts val="990"/>
            </a:pPr>
            <a:r>
              <a:rPr lang="en-US" sz="3600" b="1" u="sng"/>
              <a:t> Login and Signup</a:t>
            </a:r>
          </a:p>
          <a:p>
            <a:pPr defTabSz="457200">
              <a:spcBef>
                <a:spcPct val="0"/>
              </a:spcBef>
              <a:buSzPts val="990"/>
            </a:pPr>
            <a:endParaRPr lang="en-US" sz="3600"/>
          </a:p>
        </p:txBody>
      </p:sp>
      <p:sp>
        <p:nvSpPr>
          <p:cNvPr id="81" name="Isosceles Triangle 80">
            <a:extLst>
              <a:ext uri="{FF2B5EF4-FFF2-40B4-BE49-F238E27FC236}">
                <a16:creationId xmlns:a16="http://schemas.microsoft.com/office/drawing/2014/main" id="{7209C9DA-6E0D-46D9-8275-C52222D8C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63894" cy="8499231"/>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3" name="Isosceles Triangle 82">
            <a:extLst>
              <a:ext uri="{FF2B5EF4-FFF2-40B4-BE49-F238E27FC236}">
                <a16:creationId xmlns:a16="http://schemas.microsoft.com/office/drawing/2014/main" id="{3EB57A4D-E0D0-46DA-B339-F24CA46FA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7614900" y="6019800"/>
            <a:ext cx="673100" cy="42672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63" name="Google Shape;61;p14">
            <a:extLst>
              <a:ext uri="{FF2B5EF4-FFF2-40B4-BE49-F238E27FC236}">
                <a16:creationId xmlns:a16="http://schemas.microsoft.com/office/drawing/2014/main" id="{DD5E3FC2-9986-BB67-D74B-DA052FF4C42C}"/>
              </a:ext>
            </a:extLst>
          </p:cNvPr>
          <p:cNvGraphicFramePr/>
          <p:nvPr>
            <p:extLst>
              <p:ext uri="{D42A27DB-BD31-4B8C-83A1-F6EECF244321}">
                <p14:modId xmlns:p14="http://schemas.microsoft.com/office/powerpoint/2010/main" val="1059359985"/>
              </p:ext>
            </p:extLst>
          </p:nvPr>
        </p:nvGraphicFramePr>
        <p:xfrm>
          <a:off x="1930399" y="2922814"/>
          <a:ext cx="14427200" cy="6140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18623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034175" y="1255817"/>
            <a:ext cx="13823400" cy="1362000"/>
          </a:xfrm>
          <a:prstGeom prst="rect">
            <a:avLst/>
          </a:prstGeom>
        </p:spPr>
        <p:txBody>
          <a:bodyPr spcFirstLastPara="1" vert="horz" lIns="91440" tIns="45720" rIns="91440" bIns="45720" rtlCol="0" anchor="t" anchorCtr="0">
            <a:normAutofit/>
          </a:bodyPr>
          <a:lstStyle/>
          <a:p>
            <a:pPr defTabSz="457200">
              <a:spcBef>
                <a:spcPct val="0"/>
              </a:spcBef>
              <a:buClr>
                <a:schemeClr val="dk1"/>
              </a:buClr>
              <a:buSzPct val="73333"/>
            </a:pPr>
            <a:r>
              <a:rPr lang="en-US" sz="5400" b="1" dirty="0"/>
              <a:t> Products</a:t>
            </a:r>
          </a:p>
          <a:p>
            <a:pPr defTabSz="457200">
              <a:spcBef>
                <a:spcPct val="0"/>
              </a:spcBef>
            </a:pPr>
            <a:endParaRPr lang="en-US" sz="3600" dirty="0"/>
          </a:p>
        </p:txBody>
      </p:sp>
      <p:sp>
        <p:nvSpPr>
          <p:cNvPr id="67" name="Google Shape;67;p15"/>
          <p:cNvSpPr txBox="1">
            <a:spLocks noGrp="1"/>
          </p:cNvSpPr>
          <p:nvPr>
            <p:ph type="body" idx="1"/>
          </p:nvPr>
        </p:nvSpPr>
        <p:spPr>
          <a:prstGeom prst="rect">
            <a:avLst/>
          </a:prstGeom>
        </p:spPr>
        <p:txBody>
          <a:bodyPr spcFirstLastPara="1" vert="horz" lIns="91440" tIns="45720" rIns="91440" bIns="45720" rtlCol="0" anchorCtr="0">
            <a:normAutofit/>
          </a:bodyPr>
          <a:lstStyle/>
          <a:p>
            <a:pPr marL="0" indent="0" defTabSz="457200">
              <a:spcBef>
                <a:spcPts val="1000"/>
              </a:spcBef>
              <a:buSzPct val="80000"/>
              <a:buFont typeface="Wingdings 3" charset="2"/>
              <a:buChar char=""/>
            </a:pPr>
            <a:r>
              <a:rPr lang="en-US"/>
              <a:t>- Template Block</a:t>
            </a:r>
          </a:p>
          <a:p>
            <a:pPr marL="0" indent="0" defTabSz="457200">
              <a:spcBef>
                <a:spcPts val="1000"/>
              </a:spcBef>
              <a:buSzPct val="80000"/>
              <a:buFont typeface="Wingdings 3" charset="2"/>
              <a:buChar char=""/>
            </a:pPr>
            <a:r>
              <a:rPr lang="en-US"/>
              <a:t>- Header Styling</a:t>
            </a:r>
          </a:p>
          <a:p>
            <a:pPr marL="0" indent="0" defTabSz="457200">
              <a:spcBef>
                <a:spcPts val="1000"/>
              </a:spcBef>
              <a:buSzPct val="80000"/>
              <a:buFont typeface="Wingdings 3" charset="2"/>
              <a:buChar char=""/>
            </a:pPr>
            <a:r>
              <a:rPr lang="en-US"/>
              <a:t>- Product Loop</a:t>
            </a:r>
          </a:p>
          <a:p>
            <a:pPr marL="0" indent="0" defTabSz="457200">
              <a:spcBef>
                <a:spcPts val="1000"/>
              </a:spcBef>
              <a:buSzPct val="80000"/>
              <a:buFont typeface="Wingdings 3" charset="2"/>
              <a:buChar char=""/>
            </a:pPr>
            <a:endParaRPr lang="en-US"/>
          </a:p>
        </p:txBody>
      </p:sp>
    </p:spTree>
    <p:extLst>
      <p:ext uri="{BB962C8B-B14F-4D97-AF65-F5344CB8AC3E}">
        <p14:creationId xmlns:p14="http://schemas.microsoft.com/office/powerpoint/2010/main" val="29048304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72191" y="1600576"/>
            <a:ext cx="4624466" cy="1362000"/>
          </a:xfrm>
          <a:prstGeom prst="rect">
            <a:avLst/>
          </a:prstGeom>
        </p:spPr>
        <p:txBody>
          <a:bodyPr spcFirstLastPara="1" vert="horz" lIns="91440" tIns="45720" rIns="91440" bIns="45720" rtlCol="0" anchor="ctr" anchorCtr="0">
            <a:normAutofit/>
          </a:bodyPr>
          <a:lstStyle/>
          <a:p>
            <a:pPr algn="ctr" defTabSz="457200">
              <a:spcBef>
                <a:spcPct val="0"/>
              </a:spcBef>
              <a:buClr>
                <a:schemeClr val="dk1"/>
              </a:buClr>
              <a:buSzPct val="68275"/>
            </a:pPr>
            <a:r>
              <a:rPr lang="en-US" dirty="0"/>
              <a:t>CSS</a:t>
            </a:r>
          </a:p>
          <a:p>
            <a:pPr defTabSz="457200">
              <a:spcBef>
                <a:spcPct val="0"/>
              </a:spcBef>
              <a:buClr>
                <a:schemeClr val="dk1"/>
              </a:buClr>
              <a:buSzPct val="72794"/>
            </a:pPr>
            <a:endParaRPr lang="en-US" sz="3600" dirty="0"/>
          </a:p>
          <a:p>
            <a:pPr defTabSz="457200">
              <a:spcBef>
                <a:spcPct val="0"/>
              </a:spcBef>
            </a:pPr>
            <a:endParaRPr lang="en-US" sz="3600" dirty="0"/>
          </a:p>
        </p:txBody>
      </p:sp>
      <p:sp>
        <p:nvSpPr>
          <p:cNvPr id="73" name="Google Shape;73;p16"/>
          <p:cNvSpPr txBox="1">
            <a:spLocks noGrp="1"/>
          </p:cNvSpPr>
          <p:nvPr>
            <p:ph type="body" idx="1"/>
          </p:nvPr>
        </p:nvSpPr>
        <p:spPr>
          <a:prstGeom prst="rect">
            <a:avLst/>
          </a:prstGeom>
        </p:spPr>
        <p:txBody>
          <a:bodyPr spcFirstLastPara="1" vert="horz" lIns="91440" tIns="45720" rIns="91440" bIns="45720" rtlCol="0" anchor="ctr" anchorCtr="0">
            <a:normAutofit/>
          </a:bodyPr>
          <a:lstStyle/>
          <a:p>
            <a:pPr marL="0" indent="0" defTabSz="457200">
              <a:spcBef>
                <a:spcPts val="1000"/>
              </a:spcBef>
              <a:buSzPct val="80000"/>
              <a:buFont typeface="Wingdings 3" charset="2"/>
              <a:buChar char=""/>
            </a:pPr>
            <a:r>
              <a:rPr lang="en-US" dirty="0"/>
              <a:t>- Body Overflow</a:t>
            </a:r>
          </a:p>
          <a:p>
            <a:pPr marL="0" indent="0" defTabSz="457200">
              <a:spcBef>
                <a:spcPts val="1000"/>
              </a:spcBef>
              <a:buSzPct val="80000"/>
              <a:buFont typeface="Wingdings 3" charset="2"/>
              <a:buChar char=""/>
            </a:pPr>
            <a:r>
              <a:rPr lang="en-US" dirty="0"/>
              <a:t>- Image Styling</a:t>
            </a:r>
            <a:endParaRPr lang="en-US" b="1" u="sng" dirty="0"/>
          </a:p>
          <a:p>
            <a:pPr marL="0" indent="0" defTabSz="457200">
              <a:spcBef>
                <a:spcPts val="1000"/>
              </a:spcBef>
              <a:buSzPct val="80000"/>
              <a:buFont typeface="Wingdings 3" charset="2"/>
              <a:buChar char=""/>
            </a:pPr>
            <a:r>
              <a:rPr lang="en-US" dirty="0"/>
              <a:t>- Preview Container</a:t>
            </a:r>
          </a:p>
          <a:p>
            <a:pPr marL="0" indent="0" defTabSz="457200">
              <a:spcBef>
                <a:spcPts val="1000"/>
              </a:spcBef>
              <a:buSzPct val="80000"/>
              <a:buFont typeface="Wingdings 3" charset="2"/>
              <a:buChar char=""/>
            </a:pPr>
            <a:r>
              <a:rPr lang="en-US" dirty="0"/>
              <a:t>- Thumbnail Navigation</a:t>
            </a:r>
          </a:p>
          <a:p>
            <a:pPr marL="0" indent="0" defTabSz="457200">
              <a:spcBef>
                <a:spcPts val="1000"/>
              </a:spcBef>
              <a:buSzPct val="80000"/>
              <a:buFont typeface="Wingdings 3" charset="2"/>
              <a:buChar char=""/>
            </a:pPr>
            <a:r>
              <a:rPr lang="en-US" dirty="0"/>
              <a:t>- Tab Content</a:t>
            </a:r>
          </a:p>
          <a:p>
            <a:pPr marL="0" indent="0" defTabSz="457200">
              <a:spcBef>
                <a:spcPts val="1000"/>
              </a:spcBef>
              <a:buSzPct val="80000"/>
              <a:buFont typeface="Wingdings 3" charset="2"/>
              <a:buChar char=""/>
            </a:pPr>
            <a:r>
              <a:rPr lang="en-US" dirty="0"/>
              <a:t>- Card Component</a:t>
            </a:r>
          </a:p>
        </p:txBody>
      </p:sp>
      <p:sp>
        <p:nvSpPr>
          <p:cNvPr id="2" name="TextBox 1">
            <a:extLst>
              <a:ext uri="{FF2B5EF4-FFF2-40B4-BE49-F238E27FC236}">
                <a16:creationId xmlns:a16="http://schemas.microsoft.com/office/drawing/2014/main" id="{3F6BC163-6515-2994-AEC4-4BCFF86304B7}"/>
              </a:ext>
            </a:extLst>
          </p:cNvPr>
          <p:cNvSpPr txBox="1"/>
          <p:nvPr/>
        </p:nvSpPr>
        <p:spPr>
          <a:xfrm>
            <a:off x="1534668" y="3849910"/>
            <a:ext cx="9733100" cy="707886"/>
          </a:xfrm>
          <a:prstGeom prst="rect">
            <a:avLst/>
          </a:prstGeom>
          <a:noFill/>
        </p:spPr>
        <p:txBody>
          <a:bodyPr wrap="square" rtlCol="0">
            <a:spAutoFit/>
          </a:bodyPr>
          <a:lstStyle/>
          <a:p>
            <a:r>
              <a:rPr lang="en-US" sz="4000" b="1" dirty="0">
                <a:solidFill>
                  <a:schemeClr val="accent1"/>
                </a:solidFill>
              </a:rPr>
              <a:t>General Styles and Preview Section</a:t>
            </a:r>
            <a:endParaRPr lang="en-US" sz="4000" dirty="0">
              <a:solidFill>
                <a:schemeClr val="accent1"/>
              </a:solidFill>
            </a:endParaRPr>
          </a:p>
        </p:txBody>
      </p:sp>
    </p:spTree>
    <p:extLst>
      <p:ext uri="{BB962C8B-B14F-4D97-AF65-F5344CB8AC3E}">
        <p14:creationId xmlns:p14="http://schemas.microsoft.com/office/powerpoint/2010/main" val="8548697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857194" y="1300062"/>
            <a:ext cx="13823400" cy="1362000"/>
          </a:xfrm>
          <a:prstGeom prst="rect">
            <a:avLst/>
          </a:prstGeom>
        </p:spPr>
        <p:txBody>
          <a:bodyPr spcFirstLastPara="1" vert="horz" lIns="91440" tIns="45720" rIns="91440" bIns="45720" rtlCol="0" anchor="t" anchorCtr="0">
            <a:normAutofit/>
          </a:bodyPr>
          <a:lstStyle/>
          <a:p>
            <a:pPr defTabSz="457200">
              <a:spcBef>
                <a:spcPct val="0"/>
              </a:spcBef>
              <a:buClr>
                <a:schemeClr val="dk1"/>
              </a:buClr>
              <a:buSzPct val="63871"/>
            </a:pPr>
            <a:r>
              <a:rPr lang="en-US" sz="4800" b="1" dirty="0"/>
              <a:t>Product Details and Card Styles</a:t>
            </a:r>
            <a:endParaRPr lang="en-US" sz="4800" dirty="0"/>
          </a:p>
        </p:txBody>
      </p:sp>
      <p:sp>
        <p:nvSpPr>
          <p:cNvPr id="79" name="Google Shape;79;p17"/>
          <p:cNvSpPr txBox="1">
            <a:spLocks noGrp="1"/>
          </p:cNvSpPr>
          <p:nvPr>
            <p:ph type="body" idx="1"/>
          </p:nvPr>
        </p:nvSpPr>
        <p:spPr>
          <a:prstGeom prst="rect">
            <a:avLst/>
          </a:prstGeom>
        </p:spPr>
        <p:txBody>
          <a:bodyPr spcFirstLastPara="1" vert="horz" lIns="91440" tIns="45720" rIns="91440" bIns="45720" rtlCol="0" anchorCtr="0">
            <a:normAutofit fontScale="92500" lnSpcReduction="10000"/>
          </a:bodyPr>
          <a:lstStyle/>
          <a:p>
            <a:pPr marL="0" indent="0" defTabSz="457200">
              <a:lnSpc>
                <a:spcPct val="90000"/>
              </a:lnSpc>
              <a:spcBef>
                <a:spcPts val="1000"/>
              </a:spcBef>
              <a:buSzPct val="80000"/>
              <a:buFont typeface="Wingdings 3" charset="2"/>
              <a:buChar char=""/>
            </a:pPr>
            <a:r>
              <a:rPr lang="en-US"/>
              <a:t>- Flexbox Layout</a:t>
            </a:r>
          </a:p>
          <a:p>
            <a:pPr marL="0" indent="0" defTabSz="457200">
              <a:lnSpc>
                <a:spcPct val="90000"/>
              </a:lnSpc>
              <a:spcBef>
                <a:spcPts val="1000"/>
              </a:spcBef>
              <a:buSzPct val="80000"/>
              <a:buFont typeface="Wingdings 3" charset="2"/>
              <a:buChar char=""/>
            </a:pPr>
            <a:r>
              <a:rPr lang="en-US"/>
              <a:t>- Text Transformations</a:t>
            </a:r>
          </a:p>
          <a:p>
            <a:pPr marL="0" indent="0" defTabSz="457200">
              <a:lnSpc>
                <a:spcPct val="90000"/>
              </a:lnSpc>
              <a:spcBef>
                <a:spcPts val="1000"/>
              </a:spcBef>
              <a:buSzPct val="80000"/>
              <a:buFont typeface="Wingdings 3" charset="2"/>
              <a:buChar char=""/>
            </a:pPr>
            <a:r>
              <a:rPr lang="en-US"/>
              <a:t>- Highlighting</a:t>
            </a:r>
          </a:p>
          <a:p>
            <a:pPr marL="0" indent="0" defTabSz="457200">
              <a:lnSpc>
                <a:spcPct val="90000"/>
              </a:lnSpc>
              <a:spcBef>
                <a:spcPts val="1000"/>
              </a:spcBef>
              <a:buSzPct val="80000"/>
              <a:buFont typeface="Wingdings 3" charset="2"/>
              <a:buChar char=""/>
            </a:pPr>
            <a:r>
              <a:rPr lang="en-US"/>
              <a:t>- Spacing</a:t>
            </a:r>
          </a:p>
          <a:p>
            <a:pPr marL="0" indent="0" defTabSz="457200">
              <a:lnSpc>
                <a:spcPct val="90000"/>
              </a:lnSpc>
              <a:spcBef>
                <a:spcPts val="1000"/>
              </a:spcBef>
              <a:buSzPct val="80000"/>
              <a:buFont typeface="Wingdings 3" charset="2"/>
              <a:buChar char=""/>
            </a:pPr>
            <a:r>
              <a:rPr lang="en-US"/>
              <a:t>- Interactive Elements</a:t>
            </a:r>
          </a:p>
          <a:p>
            <a:pPr marL="0" indent="0" defTabSz="457200">
              <a:lnSpc>
                <a:spcPct val="90000"/>
              </a:lnSpc>
              <a:spcBef>
                <a:spcPts val="1000"/>
              </a:spcBef>
              <a:buSzPct val="80000"/>
              <a:buFont typeface="Wingdings 3" charset="2"/>
              <a:buChar char=""/>
            </a:pPr>
            <a:r>
              <a:rPr lang="en-US"/>
              <a:t>- Card Styling</a:t>
            </a:r>
          </a:p>
          <a:p>
            <a:pPr marL="0" indent="0" defTabSz="457200">
              <a:lnSpc>
                <a:spcPct val="90000"/>
              </a:lnSpc>
              <a:spcBef>
                <a:spcPts val="1000"/>
              </a:spcBef>
              <a:buSzPct val="80000"/>
              <a:buFont typeface="Wingdings 3" charset="2"/>
              <a:buChar char=""/>
            </a:pPr>
            <a:r>
              <a:rPr lang="en-US"/>
              <a:t>- Image Styling</a:t>
            </a:r>
          </a:p>
          <a:p>
            <a:pPr marL="0" indent="0" defTabSz="457200">
              <a:lnSpc>
                <a:spcPct val="90000"/>
              </a:lnSpc>
              <a:spcBef>
                <a:spcPts val="1000"/>
              </a:spcBef>
              <a:buSzPct val="80000"/>
              <a:buFont typeface="Wingdings 3" charset="2"/>
              <a:buChar char=""/>
            </a:pPr>
            <a:r>
              <a:rPr lang="en-US"/>
              <a:t>- Card Body</a:t>
            </a:r>
          </a:p>
          <a:p>
            <a:pPr marL="0" indent="0" defTabSz="457200">
              <a:lnSpc>
                <a:spcPct val="90000"/>
              </a:lnSpc>
              <a:spcBef>
                <a:spcPts val="1000"/>
              </a:spcBef>
              <a:buSzPct val="80000"/>
              <a:buFont typeface="Wingdings 3" charset="2"/>
              <a:buChar char=""/>
            </a:pPr>
            <a:r>
              <a:rPr lang="en-US"/>
              <a:t>- Links</a:t>
            </a:r>
          </a:p>
          <a:p>
            <a:pPr marL="0" indent="0" defTabSz="457200">
              <a:lnSpc>
                <a:spcPct val="90000"/>
              </a:lnSpc>
              <a:spcBef>
                <a:spcPts val="1000"/>
              </a:spcBef>
              <a:buSzPct val="80000"/>
              <a:buFont typeface="Wingdings 3" charset="2"/>
              <a:buChar char=""/>
            </a:pPr>
            <a:r>
              <a:rPr lang="en-US"/>
              <a:t>- Headings and Prices</a:t>
            </a:r>
          </a:p>
          <a:p>
            <a:pPr marL="0" indent="0" defTabSz="457200">
              <a:lnSpc>
                <a:spcPct val="90000"/>
              </a:lnSpc>
              <a:spcBef>
                <a:spcPts val="1000"/>
              </a:spcBef>
              <a:buSzPct val="80000"/>
              <a:buFont typeface="Wingdings 3" charset="2"/>
              <a:buChar char=""/>
            </a:pPr>
            <a:r>
              <a:rPr lang="en-US"/>
              <a:t>- Ratings</a:t>
            </a:r>
          </a:p>
          <a:p>
            <a:pPr marL="0" indent="0" defTabSz="457200">
              <a:lnSpc>
                <a:spcPct val="90000"/>
              </a:lnSpc>
              <a:spcBef>
                <a:spcPts val="1000"/>
              </a:spcBef>
              <a:buSzPct val="80000"/>
              <a:buFont typeface="Wingdings 3" charset="2"/>
              <a:buChar char=""/>
            </a:pPr>
            <a:endParaRPr lang="en-US"/>
          </a:p>
        </p:txBody>
      </p:sp>
    </p:spTree>
    <p:extLst>
      <p:ext uri="{BB962C8B-B14F-4D97-AF65-F5344CB8AC3E}">
        <p14:creationId xmlns:p14="http://schemas.microsoft.com/office/powerpoint/2010/main" val="14987935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1019427" y="1241068"/>
            <a:ext cx="13823400" cy="1362000"/>
          </a:xfrm>
          <a:prstGeom prst="rect">
            <a:avLst/>
          </a:prstGeom>
        </p:spPr>
        <p:txBody>
          <a:bodyPr spcFirstLastPara="1" vert="horz" lIns="91440" tIns="45720" rIns="91440" bIns="45720" rtlCol="0" anchor="ctr" anchorCtr="0">
            <a:normAutofit/>
          </a:bodyPr>
          <a:lstStyle/>
          <a:p>
            <a:pPr defTabSz="457200">
              <a:spcBef>
                <a:spcPct val="0"/>
              </a:spcBef>
              <a:buClr>
                <a:schemeClr val="dk1"/>
              </a:buClr>
              <a:buSzPts val="990"/>
            </a:pPr>
            <a:r>
              <a:rPr lang="en-US" sz="4800" b="1" dirty="0"/>
              <a:t> Review Form Styles</a:t>
            </a:r>
          </a:p>
          <a:p>
            <a:pPr defTabSz="457200">
              <a:spcBef>
                <a:spcPct val="0"/>
              </a:spcBef>
              <a:buSzPts val="990"/>
            </a:pPr>
            <a:endParaRPr lang="en-US" sz="3600" dirty="0"/>
          </a:p>
        </p:txBody>
      </p:sp>
      <p:sp>
        <p:nvSpPr>
          <p:cNvPr id="85" name="Google Shape;85;p18"/>
          <p:cNvSpPr txBox="1">
            <a:spLocks noGrp="1"/>
          </p:cNvSpPr>
          <p:nvPr>
            <p:ph type="body" idx="1"/>
          </p:nvPr>
        </p:nvSpPr>
        <p:spPr>
          <a:prstGeom prst="rect">
            <a:avLst/>
          </a:prstGeom>
        </p:spPr>
        <p:txBody>
          <a:bodyPr spcFirstLastPara="1" vert="horz" lIns="91440" tIns="45720" rIns="91440" bIns="45720" rtlCol="0" anchor="ctr" anchorCtr="0">
            <a:normAutofit/>
          </a:bodyPr>
          <a:lstStyle/>
          <a:p>
            <a:pPr marL="0" indent="0" defTabSz="457200">
              <a:spcBef>
                <a:spcPts val="1000"/>
              </a:spcBef>
              <a:buSzPct val="80000"/>
              <a:buFont typeface="Wingdings 3" charset="2"/>
              <a:buChar char=""/>
            </a:pPr>
            <a:r>
              <a:rPr lang="en-US"/>
              <a:t>- Form Container</a:t>
            </a:r>
          </a:p>
          <a:p>
            <a:pPr marL="0" indent="0" defTabSz="457200">
              <a:spcBef>
                <a:spcPts val="1000"/>
              </a:spcBef>
              <a:buSzPct val="80000"/>
              <a:buFont typeface="Wingdings 3" charset="2"/>
              <a:buChar char=""/>
            </a:pPr>
            <a:r>
              <a:rPr lang="en-US"/>
              <a:t>- Text Area and Input Fields</a:t>
            </a:r>
          </a:p>
          <a:p>
            <a:pPr marL="0" indent="0" defTabSz="457200">
              <a:spcBef>
                <a:spcPts val="1000"/>
              </a:spcBef>
              <a:buSzPct val="80000"/>
              <a:buFont typeface="Wingdings 3" charset="2"/>
              <a:buChar char=""/>
            </a:pPr>
            <a:r>
              <a:rPr lang="en-US"/>
              <a:t>- Buttons</a:t>
            </a:r>
          </a:p>
          <a:p>
            <a:pPr marL="0" indent="0" defTabSz="457200">
              <a:spcBef>
                <a:spcPts val="1000"/>
              </a:spcBef>
              <a:buSzPct val="80000"/>
              <a:buFont typeface="Wingdings 3" charset="2"/>
              <a:buChar char=""/>
            </a:pPr>
            <a:r>
              <a:rPr lang="en-US"/>
              <a:t>- Review List</a:t>
            </a:r>
          </a:p>
          <a:p>
            <a:pPr marL="0" indent="0" defTabSz="457200">
              <a:spcBef>
                <a:spcPts val="1000"/>
              </a:spcBef>
              <a:buSzPct val="80000"/>
              <a:buFont typeface="Wingdings 3" charset="2"/>
              <a:buChar char=""/>
            </a:pPr>
            <a:endParaRPr lang="en-US"/>
          </a:p>
          <a:p>
            <a:pPr marL="0" indent="0" defTabSz="457200">
              <a:spcBef>
                <a:spcPts val="1000"/>
              </a:spcBef>
              <a:buSzPct val="80000"/>
              <a:buFont typeface="Wingdings 3" charset="2"/>
              <a:buChar char=""/>
            </a:pPr>
            <a:endParaRPr lang="en-US"/>
          </a:p>
        </p:txBody>
      </p:sp>
    </p:spTree>
    <p:extLst>
      <p:ext uri="{BB962C8B-B14F-4D97-AF65-F5344CB8AC3E}">
        <p14:creationId xmlns:p14="http://schemas.microsoft.com/office/powerpoint/2010/main" val="25842575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1034175" y="1462295"/>
            <a:ext cx="13823400" cy="1362000"/>
          </a:xfrm>
          <a:prstGeom prst="rect">
            <a:avLst/>
          </a:prstGeom>
        </p:spPr>
        <p:txBody>
          <a:bodyPr spcFirstLastPara="1" vert="horz" lIns="91440" tIns="45720" rIns="91440" bIns="45720" rtlCol="0" anchor="ctr" anchorCtr="0">
            <a:normAutofit fontScale="90000"/>
          </a:bodyPr>
          <a:lstStyle/>
          <a:p>
            <a:pPr defTabSz="457200">
              <a:spcBef>
                <a:spcPct val="0"/>
              </a:spcBef>
              <a:buClr>
                <a:schemeClr val="dk1"/>
              </a:buClr>
              <a:buSzPts val="990"/>
            </a:pPr>
            <a:r>
              <a:rPr lang="en-US" sz="5300" b="1" dirty="0"/>
              <a:t> JavaScript</a:t>
            </a:r>
          </a:p>
          <a:p>
            <a:pPr defTabSz="457200">
              <a:spcBef>
                <a:spcPct val="0"/>
              </a:spcBef>
              <a:buClr>
                <a:schemeClr val="dk1"/>
              </a:buClr>
              <a:buSzPts val="990"/>
            </a:pPr>
            <a:endParaRPr lang="en-US" sz="3600" dirty="0"/>
          </a:p>
          <a:p>
            <a:pPr defTabSz="457200">
              <a:spcBef>
                <a:spcPct val="0"/>
              </a:spcBef>
              <a:buClr>
                <a:schemeClr val="dk1"/>
              </a:buClr>
              <a:buSzPts val="990"/>
            </a:pPr>
            <a:r>
              <a:rPr lang="en-US" sz="3600" b="1" dirty="0"/>
              <a:t> </a:t>
            </a:r>
            <a:endParaRPr lang="en-US" sz="3600" dirty="0"/>
          </a:p>
        </p:txBody>
      </p:sp>
      <p:sp>
        <p:nvSpPr>
          <p:cNvPr id="91" name="Google Shape;91;p19"/>
          <p:cNvSpPr txBox="1">
            <a:spLocks noGrp="1"/>
          </p:cNvSpPr>
          <p:nvPr>
            <p:ph type="body" idx="1"/>
          </p:nvPr>
        </p:nvSpPr>
        <p:spPr>
          <a:prstGeom prst="rect">
            <a:avLst/>
          </a:prstGeom>
        </p:spPr>
        <p:txBody>
          <a:bodyPr spcFirstLastPara="1" vert="horz" lIns="91440" tIns="45720" rIns="91440" bIns="45720" rtlCol="0" anchor="ctr" anchorCtr="0">
            <a:normAutofit/>
          </a:bodyPr>
          <a:lstStyle/>
          <a:p>
            <a:pPr marL="457200" indent="-457200" defTabSz="457200">
              <a:spcBef>
                <a:spcPts val="1000"/>
              </a:spcBef>
              <a:buSzPct val="80000"/>
              <a:buFont typeface="Wingdings 3" charset="2"/>
              <a:buChar char=""/>
            </a:pPr>
            <a:r>
              <a:rPr lang="en-US" dirty="0"/>
              <a:t>The function ‘</a:t>
            </a:r>
            <a:r>
              <a:rPr lang="en-US" dirty="0" err="1"/>
              <a:t>generateStarRating</a:t>
            </a:r>
            <a:r>
              <a:rPr lang="en-US" dirty="0"/>
              <a:t>’ dynamically generates and updates </a:t>
            </a:r>
          </a:p>
          <a:p>
            <a:pPr marL="457200" indent="-457200" defTabSz="457200">
              <a:spcBef>
                <a:spcPts val="1000"/>
              </a:spcBef>
              <a:buSzPct val="80000"/>
              <a:buFont typeface="Wingdings 3" charset="2"/>
              <a:buChar char=""/>
            </a:pPr>
            <a:r>
              <a:rPr lang="en-US" dirty="0"/>
              <a:t>the star rating for a given element, displaying </a:t>
            </a:r>
            <a:r>
              <a:rPr lang="en-US" dirty="0" err="1"/>
              <a:t>coloured</a:t>
            </a:r>
            <a:r>
              <a:rPr lang="en-US" dirty="0"/>
              <a:t> stars based on the rating value.</a:t>
            </a:r>
          </a:p>
          <a:p>
            <a:pPr marL="0" indent="0" defTabSz="457200">
              <a:spcBef>
                <a:spcPts val="1000"/>
              </a:spcBef>
              <a:buSzPct val="80000"/>
              <a:buFont typeface="Wingdings 3" charset="2"/>
              <a:buChar char=""/>
            </a:pPr>
            <a:endParaRPr lang="en-US" dirty="0"/>
          </a:p>
          <a:p>
            <a:pPr marL="0" indent="0" defTabSz="457200">
              <a:spcBef>
                <a:spcPts val="1000"/>
              </a:spcBef>
              <a:buSzPct val="80000"/>
              <a:buFont typeface="Wingdings 3" charset="2"/>
              <a:buChar char=""/>
            </a:pPr>
            <a:endParaRPr lang="en-US" dirty="0"/>
          </a:p>
        </p:txBody>
      </p:sp>
      <p:sp>
        <p:nvSpPr>
          <p:cNvPr id="2" name="TextBox 1">
            <a:extLst>
              <a:ext uri="{FF2B5EF4-FFF2-40B4-BE49-F238E27FC236}">
                <a16:creationId xmlns:a16="http://schemas.microsoft.com/office/drawing/2014/main" id="{6AF16A24-4F4E-C6DF-2B0B-55C0C49A1E1A}"/>
              </a:ext>
            </a:extLst>
          </p:cNvPr>
          <p:cNvSpPr txBox="1"/>
          <p:nvPr/>
        </p:nvSpPr>
        <p:spPr>
          <a:xfrm>
            <a:off x="1716675" y="4098675"/>
            <a:ext cx="7920403" cy="584775"/>
          </a:xfrm>
          <a:prstGeom prst="rect">
            <a:avLst/>
          </a:prstGeom>
          <a:noFill/>
        </p:spPr>
        <p:txBody>
          <a:bodyPr wrap="square" rtlCol="0">
            <a:spAutoFit/>
          </a:bodyPr>
          <a:lstStyle/>
          <a:p>
            <a:r>
              <a:rPr lang="en-US" sz="3200" b="1" dirty="0">
                <a:solidFill>
                  <a:schemeClr val="accent1"/>
                </a:solidFill>
              </a:rPr>
              <a:t>Product_rating.JS</a:t>
            </a:r>
            <a:endParaRPr lang="en-US" sz="3200" dirty="0">
              <a:solidFill>
                <a:schemeClr val="accent1"/>
              </a:solidFill>
            </a:endParaRPr>
          </a:p>
        </p:txBody>
      </p:sp>
    </p:spTree>
    <p:extLst>
      <p:ext uri="{BB962C8B-B14F-4D97-AF65-F5344CB8AC3E}">
        <p14:creationId xmlns:p14="http://schemas.microsoft.com/office/powerpoint/2010/main" val="23956820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5"/>
        <p:cNvGrpSpPr/>
        <p:nvPr/>
      </p:nvGrpSpPr>
      <p:grpSpPr>
        <a:xfrm>
          <a:off x="0" y="0"/>
          <a:ext cx="0" cy="0"/>
          <a:chOff x="0" y="0"/>
          <a:chExt cx="0" cy="0"/>
        </a:xfrm>
      </p:grpSpPr>
      <p:sp>
        <p:nvSpPr>
          <p:cNvPr id="97" name="Google Shape;97;p20"/>
          <p:cNvSpPr txBox="1">
            <a:spLocks noGrp="1"/>
          </p:cNvSpPr>
          <p:nvPr>
            <p:ph type="body" idx="1"/>
          </p:nvPr>
        </p:nvSpPr>
        <p:spPr>
          <a:prstGeom prst="rect">
            <a:avLst/>
          </a:prstGeom>
        </p:spPr>
        <p:txBody>
          <a:bodyPr spcFirstLastPara="1" vert="horz" lIns="91440" tIns="45720" rIns="91440" bIns="45720" rtlCol="0" anchor="ctr" anchorCtr="0">
            <a:normAutofit/>
          </a:bodyPr>
          <a:lstStyle/>
          <a:p>
            <a:pPr marL="457200" indent="-457200" defTabSz="457200">
              <a:spcBef>
                <a:spcPts val="1000"/>
              </a:spcBef>
              <a:buSzPct val="80000"/>
              <a:buFont typeface="Wingdings 3" charset="2"/>
              <a:buChar char=""/>
            </a:pPr>
            <a:r>
              <a:rPr lang="en-US"/>
              <a:t>the function ‘update_rating’ updates the star rating by first resetting all stars </a:t>
            </a:r>
          </a:p>
          <a:p>
            <a:pPr marL="457200" indent="-457200" defTabSz="457200">
              <a:spcBef>
                <a:spcPts val="1000"/>
              </a:spcBef>
              <a:buSzPct val="80000"/>
              <a:buFont typeface="Wingdings 3" charset="2"/>
              <a:buChar char=""/>
            </a:pPr>
            <a:r>
              <a:rPr lang="en-US"/>
              <a:t>to uncolored and then colouring the specified number of stars based on the </a:t>
            </a:r>
          </a:p>
          <a:p>
            <a:pPr marL="457200" indent="-457200" defTabSz="457200">
              <a:spcBef>
                <a:spcPts val="1000"/>
              </a:spcBef>
              <a:buSzPct val="80000"/>
              <a:buFont typeface="Wingdings 3" charset="2"/>
              <a:buChar char=""/>
            </a:pPr>
            <a:r>
              <a:rPr lang="en-US"/>
              <a:t>provided rating value.</a:t>
            </a:r>
          </a:p>
          <a:p>
            <a:pPr marL="0" indent="0" defTabSz="457200">
              <a:spcBef>
                <a:spcPts val="1000"/>
              </a:spcBef>
              <a:buSzPct val="80000"/>
              <a:buFont typeface="Wingdings 3" charset="2"/>
              <a:buChar char=""/>
            </a:pPr>
            <a:endParaRPr lang="en-US"/>
          </a:p>
        </p:txBody>
      </p:sp>
      <p:sp>
        <p:nvSpPr>
          <p:cNvPr id="96" name="Google Shape;96;p20"/>
          <p:cNvSpPr txBox="1">
            <a:spLocks noGrp="1"/>
          </p:cNvSpPr>
          <p:nvPr>
            <p:ph type="title"/>
          </p:nvPr>
        </p:nvSpPr>
        <p:spPr>
          <a:xfrm>
            <a:off x="1132917" y="1908124"/>
            <a:ext cx="13823400" cy="1362000"/>
          </a:xfrm>
          <a:prstGeom prst="rect">
            <a:avLst/>
          </a:prstGeom>
        </p:spPr>
        <p:txBody>
          <a:bodyPr spcFirstLastPara="1" vert="horz" lIns="91440" tIns="45720" rIns="91440" bIns="45720" rtlCol="0" anchor="ctr" anchorCtr="0">
            <a:normAutofit/>
          </a:bodyPr>
          <a:lstStyle/>
          <a:p>
            <a:pPr defTabSz="457200">
              <a:spcBef>
                <a:spcPct val="0"/>
              </a:spcBef>
              <a:buClr>
                <a:schemeClr val="dk1"/>
              </a:buClr>
              <a:buSzPts val="990"/>
            </a:pPr>
            <a:r>
              <a:rPr lang="en-US" sz="3600" b="1" dirty="0"/>
              <a:t> Review_Product.JS</a:t>
            </a:r>
          </a:p>
          <a:p>
            <a:pPr defTabSz="457200">
              <a:spcBef>
                <a:spcPct val="0"/>
              </a:spcBef>
              <a:buSzPts val="990"/>
            </a:pPr>
            <a:endParaRPr lang="en-US" sz="3600" dirty="0"/>
          </a:p>
        </p:txBody>
      </p:sp>
    </p:spTree>
    <p:extLst>
      <p:ext uri="{BB962C8B-B14F-4D97-AF65-F5344CB8AC3E}">
        <p14:creationId xmlns:p14="http://schemas.microsoft.com/office/powerpoint/2010/main" val="3319576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4245C-DD30-7987-0D90-3A2414863FC8}"/>
              </a:ext>
            </a:extLst>
          </p:cNvPr>
          <p:cNvSpPr>
            <a:spLocks noGrp="1"/>
          </p:cNvSpPr>
          <p:nvPr>
            <p:ph type="title"/>
          </p:nvPr>
        </p:nvSpPr>
        <p:spPr>
          <a:xfrm>
            <a:off x="4928400" y="3781500"/>
            <a:ext cx="8431200" cy="1362000"/>
          </a:xfrm>
        </p:spPr>
        <p:txBody>
          <a:bodyPr spcFirstLastPara="1" vert="horz" wrap="square" lIns="137160" tIns="68580" rIns="137160" bIns="68580" rtlCol="0" anchor="t" anchorCtr="0">
            <a:normAutofit/>
          </a:bodyPr>
          <a:lstStyle/>
          <a:p>
            <a:pPr algn="ctr"/>
            <a:r>
              <a:rPr lang="en-US" b="1" kern="1200" dirty="0">
                <a:latin typeface="+mj-lt"/>
              </a:rPr>
              <a:t>Back end</a:t>
            </a:r>
          </a:p>
        </p:txBody>
      </p:sp>
    </p:spTree>
    <p:extLst>
      <p:ext uri="{BB962C8B-B14F-4D97-AF65-F5344CB8AC3E}">
        <p14:creationId xmlns:p14="http://schemas.microsoft.com/office/powerpoint/2010/main" val="294504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3A33D-7913-4672-32FA-8E261AE737AE}"/>
              </a:ext>
            </a:extLst>
          </p:cNvPr>
          <p:cNvSpPr>
            <a:spLocks noGrp="1"/>
          </p:cNvSpPr>
          <p:nvPr>
            <p:ph type="title"/>
          </p:nvPr>
        </p:nvSpPr>
        <p:spPr>
          <a:xfrm>
            <a:off x="2057396" y="523298"/>
            <a:ext cx="15066035" cy="1316594"/>
          </a:xfrm>
        </p:spPr>
        <p:txBody>
          <a:bodyPr anchor="ctr">
            <a:normAutofit/>
          </a:bodyPr>
          <a:lstStyle/>
          <a:p>
            <a:r>
              <a:rPr lang="en-US" sz="6000" dirty="0" err="1">
                <a:solidFill>
                  <a:schemeClr val="bg2"/>
                </a:solidFill>
                <a:latin typeface="+mj-lt"/>
              </a:rPr>
              <a:t>Django</a:t>
            </a:r>
            <a:r>
              <a:rPr lang="en-US" sz="6000" dirty="0">
                <a:solidFill>
                  <a:schemeClr val="bg2"/>
                </a:solidFill>
                <a:latin typeface="+mj-lt"/>
              </a:rPr>
              <a:t> Overview</a:t>
            </a:r>
          </a:p>
        </p:txBody>
      </p:sp>
      <p:graphicFrame>
        <p:nvGraphicFramePr>
          <p:cNvPr id="5" name="Content Placeholder 2">
            <a:extLst>
              <a:ext uri="{FF2B5EF4-FFF2-40B4-BE49-F238E27FC236}">
                <a16:creationId xmlns:a16="http://schemas.microsoft.com/office/drawing/2014/main" id="{4D8E01DE-773E-0300-1BD5-1E8EC8CE83EF}"/>
              </a:ext>
            </a:extLst>
          </p:cNvPr>
          <p:cNvGraphicFramePr>
            <a:graphicFrameLocks noGrp="1"/>
          </p:cNvGraphicFramePr>
          <p:nvPr>
            <p:ph idx="4294967295"/>
            <p:extLst>
              <p:ext uri="{D42A27DB-BD31-4B8C-83A1-F6EECF244321}">
                <p14:modId xmlns:p14="http://schemas.microsoft.com/office/powerpoint/2010/main" val="4170581271"/>
              </p:ext>
            </p:extLst>
          </p:nvPr>
        </p:nvGraphicFramePr>
        <p:xfrm>
          <a:off x="948531" y="1998662"/>
          <a:ext cx="16390937" cy="6289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14905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BAD010-9FD3-F80C-8219-4337D0876721}"/>
              </a:ext>
            </a:extLst>
          </p:cNvPr>
          <p:cNvSpPr>
            <a:spLocks noGrp="1"/>
          </p:cNvSpPr>
          <p:nvPr>
            <p:ph type="body" idx="1"/>
          </p:nvPr>
        </p:nvSpPr>
        <p:spPr>
          <a:xfrm>
            <a:off x="1257301" y="3499946"/>
            <a:ext cx="6929432" cy="5765499"/>
          </a:xfrm>
        </p:spPr>
        <p:txBody>
          <a:bodyPr>
            <a:normAutofit/>
          </a:bodyPr>
          <a:lstStyle/>
          <a:p>
            <a:r>
              <a:rPr lang="en-US" sz="3000"/>
              <a:t>How does Django Work? </a:t>
            </a:r>
          </a:p>
          <a:p>
            <a:r>
              <a:rPr lang="en-US" sz="3000"/>
              <a:t>Django follows the MVT design pattern (Model View Template).</a:t>
            </a:r>
          </a:p>
          <a:p>
            <a:r>
              <a:rPr lang="en-US" sz="3000"/>
              <a:t> Model - the data you want to present, data from a database </a:t>
            </a:r>
          </a:p>
          <a:p>
            <a:r>
              <a:rPr lang="en-US" sz="3000"/>
              <a:t>View - A request handler that returns the relevant template and content - based on the request from the user.</a:t>
            </a:r>
          </a:p>
          <a:p>
            <a:r>
              <a:rPr lang="en-US" sz="3000"/>
              <a:t> Template - A text file (like an HTML file) containing the layout of the web page, with logic on how to display the data.</a:t>
            </a:r>
          </a:p>
        </p:txBody>
      </p:sp>
      <p:sp>
        <p:nvSpPr>
          <p:cNvPr id="2" name="Title 1">
            <a:extLst>
              <a:ext uri="{FF2B5EF4-FFF2-40B4-BE49-F238E27FC236}">
                <a16:creationId xmlns:a16="http://schemas.microsoft.com/office/drawing/2014/main" id="{07B4CBCA-3469-1197-2754-25B91E86D7D8}"/>
              </a:ext>
            </a:extLst>
          </p:cNvPr>
          <p:cNvSpPr>
            <a:spLocks noGrp="1"/>
          </p:cNvSpPr>
          <p:nvPr>
            <p:ph type="title"/>
          </p:nvPr>
        </p:nvSpPr>
        <p:spPr>
          <a:xfrm>
            <a:off x="1257302" y="547688"/>
            <a:ext cx="7876974" cy="2710958"/>
          </a:xfrm>
        </p:spPr>
        <p:txBody>
          <a:bodyPr>
            <a:normAutofit/>
          </a:bodyPr>
          <a:lstStyle/>
          <a:p>
            <a:r>
              <a:rPr lang="en-US"/>
              <a:t>Django Overview</a:t>
            </a:r>
            <a:endParaRPr lang="en-US" dirty="0"/>
          </a:p>
        </p:txBody>
      </p:sp>
      <p:pic>
        <p:nvPicPr>
          <p:cNvPr id="22" name="Picture 21" descr="Data concept">
            <a:extLst>
              <a:ext uri="{FF2B5EF4-FFF2-40B4-BE49-F238E27FC236}">
                <a16:creationId xmlns:a16="http://schemas.microsoft.com/office/drawing/2014/main" id="{8AF35A7B-A6D0-FC8B-EC6C-77233F4DA0F0}"/>
              </a:ext>
            </a:extLst>
          </p:cNvPr>
          <p:cNvPicPr>
            <a:picLocks noChangeAspect="1"/>
          </p:cNvPicPr>
          <p:nvPr/>
        </p:nvPicPr>
        <p:blipFill rotWithShape="1">
          <a:blip r:embed="rId2"/>
          <a:srcRect l="3946" r="30844"/>
          <a:stretch/>
        </p:blipFill>
        <p:spPr>
          <a:xfrm>
            <a:off x="9343823" y="15"/>
            <a:ext cx="8944178" cy="10286985"/>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160682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25A0D-88DB-0778-1436-092FE11C403B}"/>
              </a:ext>
            </a:extLst>
          </p:cNvPr>
          <p:cNvSpPr>
            <a:spLocks noGrp="1"/>
          </p:cNvSpPr>
          <p:nvPr>
            <p:ph type="title"/>
          </p:nvPr>
        </p:nvSpPr>
        <p:spPr/>
        <p:txBody>
          <a:bodyPr wrap="square" anchor="b">
            <a:normAutofit/>
          </a:bodyPr>
          <a:lstStyle/>
          <a:p>
            <a:r>
              <a:rPr lang="en-US" b="1" dirty="0">
                <a:latin typeface="+mj-lt"/>
              </a:rPr>
              <a:t>			why we choose Surprise?</a:t>
            </a:r>
          </a:p>
        </p:txBody>
      </p:sp>
      <p:sp>
        <p:nvSpPr>
          <p:cNvPr id="3" name="Content Placeholder 2">
            <a:extLst>
              <a:ext uri="{FF2B5EF4-FFF2-40B4-BE49-F238E27FC236}">
                <a16:creationId xmlns:a16="http://schemas.microsoft.com/office/drawing/2014/main" id="{25895F5A-7F1A-D13D-7765-53FBCE3FFC0D}"/>
              </a:ext>
            </a:extLst>
          </p:cNvPr>
          <p:cNvSpPr>
            <a:spLocks noGrp="1"/>
          </p:cNvSpPr>
          <p:nvPr>
            <p:ph type="body" sz="half" idx="2"/>
          </p:nvPr>
        </p:nvSpPr>
        <p:spPr>
          <a:xfrm>
            <a:off x="1254918" y="3796089"/>
            <a:ext cx="5898356" cy="5717382"/>
          </a:xfrm>
        </p:spPr>
        <p:txBody>
          <a:bodyPr wrap="square" anchor="t">
            <a:normAutofit/>
          </a:bodyPr>
          <a:lstStyle/>
          <a:p>
            <a:pPr marL="0" indent="0">
              <a:lnSpc>
                <a:spcPct val="150000"/>
              </a:lnSpc>
              <a:buNone/>
            </a:pPr>
            <a:r>
              <a:rPr lang="en-US" b="1" i="0" u="none" strike="noStrike" baseline="0" dirty="0">
                <a:solidFill>
                  <a:schemeClr val="tx1"/>
                </a:solidFill>
                <a:latin typeface="+mn-lt"/>
              </a:rPr>
              <a:t>1. Ease of Use</a:t>
            </a:r>
          </a:p>
          <a:p>
            <a:pPr marL="0" indent="0">
              <a:lnSpc>
                <a:spcPct val="150000"/>
              </a:lnSpc>
              <a:buNone/>
            </a:pPr>
            <a:r>
              <a:rPr lang="en-US" b="1" i="0" u="none" strike="noStrike" baseline="0" dirty="0">
                <a:solidFill>
                  <a:schemeClr val="tx1"/>
                </a:solidFill>
                <a:latin typeface="+mn-lt"/>
              </a:rPr>
              <a:t>2. Wide Range of Algorithms</a:t>
            </a:r>
            <a:endParaRPr lang="en-US" b="1" dirty="0">
              <a:solidFill>
                <a:schemeClr val="tx1"/>
              </a:solidFill>
              <a:latin typeface="+mn-lt"/>
            </a:endParaRPr>
          </a:p>
          <a:p>
            <a:pPr marL="0" indent="0">
              <a:lnSpc>
                <a:spcPct val="150000"/>
              </a:lnSpc>
              <a:buNone/>
            </a:pPr>
            <a:r>
              <a:rPr lang="en-US" b="1" i="0" u="none" strike="noStrike" baseline="0" dirty="0">
                <a:solidFill>
                  <a:schemeClr val="tx1"/>
                </a:solidFill>
                <a:latin typeface="+mn-lt"/>
              </a:rPr>
              <a:t>3. Performance and Optimization</a:t>
            </a:r>
          </a:p>
          <a:p>
            <a:pPr marL="0" indent="0">
              <a:lnSpc>
                <a:spcPct val="150000"/>
              </a:lnSpc>
              <a:buNone/>
            </a:pPr>
            <a:r>
              <a:rPr lang="en-US" b="1" i="0" u="none" strike="noStrike" baseline="0" dirty="0">
                <a:solidFill>
                  <a:schemeClr val="tx1"/>
                </a:solidFill>
                <a:latin typeface="+mn-lt"/>
              </a:rPr>
              <a:t>4. Community and Documentation</a:t>
            </a:r>
          </a:p>
          <a:p>
            <a:pPr marL="0" indent="0">
              <a:lnSpc>
                <a:spcPct val="150000"/>
              </a:lnSpc>
              <a:buNone/>
            </a:pPr>
            <a:r>
              <a:rPr lang="en-US" b="1" i="0" u="none" strike="noStrike" baseline="0" dirty="0">
                <a:solidFill>
                  <a:schemeClr val="tx1"/>
                </a:solidFill>
                <a:latin typeface="+mn-lt"/>
              </a:rPr>
              <a:t>5. Evaluation Metrics</a:t>
            </a:r>
          </a:p>
          <a:p>
            <a:pPr marL="0" indent="0">
              <a:buNone/>
            </a:pPr>
            <a:endParaRPr lang="en-US" b="0" i="0" u="none" strike="noStrike" baseline="0" dirty="0"/>
          </a:p>
          <a:p>
            <a:pPr marL="0" indent="0">
              <a:buNone/>
            </a:pPr>
            <a:endParaRPr lang="en-US" dirty="0"/>
          </a:p>
        </p:txBody>
      </p:sp>
      <p:pic>
        <p:nvPicPr>
          <p:cNvPr id="5" name="Picture 4" descr="Sticky notes with question marks">
            <a:extLst>
              <a:ext uri="{FF2B5EF4-FFF2-40B4-BE49-F238E27FC236}">
                <a16:creationId xmlns:a16="http://schemas.microsoft.com/office/drawing/2014/main" id="{47D00931-C3A0-86A5-98E0-92D50B0A6C01}"/>
              </a:ext>
            </a:extLst>
          </p:cNvPr>
          <p:cNvPicPr>
            <a:picLocks noChangeAspect="1"/>
          </p:cNvPicPr>
          <p:nvPr/>
        </p:nvPicPr>
        <p:blipFill rotWithShape="1">
          <a:blip r:embed="rId2"/>
          <a:srcRect l="8953" r="6512"/>
          <a:stretch/>
        </p:blipFill>
        <p:spPr>
          <a:xfrm>
            <a:off x="7774782" y="1481138"/>
            <a:ext cx="9258300" cy="7310438"/>
          </a:xfrm>
          <a:prstGeom prst="rect">
            <a:avLst/>
          </a:prstGeom>
          <a:noFill/>
        </p:spPr>
      </p:pic>
    </p:spTree>
    <p:extLst>
      <p:ext uri="{BB962C8B-B14F-4D97-AF65-F5344CB8AC3E}">
        <p14:creationId xmlns:p14="http://schemas.microsoft.com/office/powerpoint/2010/main" val="10823127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66101-5939-0962-4596-34F311D259E4}"/>
              </a:ext>
            </a:extLst>
          </p:cNvPr>
          <p:cNvSpPr>
            <a:spLocks noGrp="1"/>
          </p:cNvSpPr>
          <p:nvPr>
            <p:ph type="title"/>
          </p:nvPr>
        </p:nvSpPr>
        <p:spPr>
          <a:xfrm>
            <a:off x="1259683" y="685800"/>
            <a:ext cx="5898356" cy="2400300"/>
          </a:xfrm>
        </p:spPr>
        <p:txBody>
          <a:bodyPr spcFirstLastPara="1" vert="horz" wrap="square" lIns="137160" tIns="68580" rIns="137160" bIns="68580" rtlCol="0" anchor="b" anchorCtr="0">
            <a:normAutofit/>
          </a:bodyPr>
          <a:lstStyle/>
          <a:p>
            <a:r>
              <a:rPr lang="en-US" kern="1200"/>
              <a:t>Django Overview</a:t>
            </a:r>
          </a:p>
        </p:txBody>
      </p:sp>
      <p:sp>
        <p:nvSpPr>
          <p:cNvPr id="4" name="Text Placeholder 3">
            <a:extLst>
              <a:ext uri="{FF2B5EF4-FFF2-40B4-BE49-F238E27FC236}">
                <a16:creationId xmlns:a16="http://schemas.microsoft.com/office/drawing/2014/main" id="{90CAC191-E168-0479-018E-EB750BD2E0BC}"/>
              </a:ext>
            </a:extLst>
          </p:cNvPr>
          <p:cNvSpPr>
            <a:spLocks noGrp="1"/>
          </p:cNvSpPr>
          <p:nvPr>
            <p:ph type="body" sz="half" idx="2"/>
          </p:nvPr>
        </p:nvSpPr>
        <p:spPr>
          <a:xfrm>
            <a:off x="1259683" y="3086100"/>
            <a:ext cx="5898356" cy="5717382"/>
          </a:xfrm>
        </p:spPr>
        <p:txBody>
          <a:bodyPr spcFirstLastPara="1" vert="horz" wrap="square" lIns="137160" tIns="68580" rIns="137160" bIns="68580" rtlCol="0" anchor="t" anchorCtr="0">
            <a:normAutofit/>
          </a:bodyPr>
          <a:lstStyle/>
          <a:p>
            <a:pPr indent="-342900">
              <a:buFont typeface="Arial" panose="020B0604020202020204" pitchFamily="34" charset="0"/>
              <a:buChar char="•"/>
            </a:pPr>
            <a:endParaRPr lang="en-US"/>
          </a:p>
          <a:p>
            <a:pPr indent="-342900">
              <a:buFont typeface="Arial" panose="020B0604020202020204" pitchFamily="34" charset="0"/>
              <a:buChar char="•"/>
            </a:pPr>
            <a:endParaRPr lang="en-US"/>
          </a:p>
          <a:p>
            <a:pPr indent="-342900">
              <a:buFont typeface="Arial" panose="020B0604020202020204" pitchFamily="34" charset="0"/>
              <a:buChar char="•"/>
            </a:pPr>
            <a:endParaRPr lang="en-US"/>
          </a:p>
          <a:p>
            <a:pPr indent="-342900">
              <a:buFont typeface="Arial" panose="020B0604020202020204" pitchFamily="34" charset="0"/>
              <a:buChar char="•"/>
            </a:pPr>
            <a:r>
              <a:rPr lang="en-US"/>
              <a:t>     Why Django?</a:t>
            </a:r>
          </a:p>
        </p:txBody>
      </p:sp>
      <p:sp>
        <p:nvSpPr>
          <p:cNvPr id="13" name="Content Placeholder 12">
            <a:extLst>
              <a:ext uri="{FF2B5EF4-FFF2-40B4-BE49-F238E27FC236}">
                <a16:creationId xmlns:a16="http://schemas.microsoft.com/office/drawing/2014/main" id="{3D940800-E8F2-485A-E9EB-F72A334DAA3C}"/>
              </a:ext>
            </a:extLst>
          </p:cNvPr>
          <p:cNvSpPr>
            <a:spLocks noGrp="1"/>
          </p:cNvSpPr>
          <p:nvPr>
            <p:ph idx="1"/>
          </p:nvPr>
        </p:nvSpPr>
        <p:spPr>
          <a:xfrm>
            <a:off x="8846203" y="3472659"/>
            <a:ext cx="9258300" cy="7310438"/>
          </a:xfrm>
        </p:spPr>
        <p:txBody>
          <a:bodyPr/>
          <a:lstStyle/>
          <a:p>
            <a:r>
              <a:rPr lang="en-US" dirty="0"/>
              <a:t>Fast</a:t>
            </a:r>
          </a:p>
          <a:p>
            <a:endParaRPr lang="en-US" dirty="0"/>
          </a:p>
          <a:p>
            <a:endParaRPr lang="en-US" dirty="0"/>
          </a:p>
          <a:p>
            <a:r>
              <a:rPr lang="en-US" dirty="0"/>
              <a:t>scalable </a:t>
            </a:r>
          </a:p>
          <a:p>
            <a:endParaRPr lang="en-US" dirty="0"/>
          </a:p>
          <a:p>
            <a:endParaRPr lang="en-US" dirty="0"/>
          </a:p>
          <a:p>
            <a:r>
              <a:rPr lang="en-US" dirty="0"/>
              <a:t>security</a:t>
            </a:r>
          </a:p>
          <a:p>
            <a:endParaRPr lang="en-US" dirty="0"/>
          </a:p>
        </p:txBody>
      </p:sp>
      <p:sp>
        <p:nvSpPr>
          <p:cNvPr id="15" name="Rectangle 14" descr="Gauge">
            <a:extLst>
              <a:ext uri="{FF2B5EF4-FFF2-40B4-BE49-F238E27FC236}">
                <a16:creationId xmlns:a16="http://schemas.microsoft.com/office/drawing/2014/main" id="{174A9375-0C1A-295C-EB95-2E034F4B4DC7}"/>
              </a:ext>
            </a:extLst>
          </p:cNvPr>
          <p:cNvSpPr/>
          <p:nvPr/>
        </p:nvSpPr>
        <p:spPr>
          <a:xfrm>
            <a:off x="12493642" y="5782625"/>
            <a:ext cx="1031717" cy="103171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17" name="Rectangle 16" descr="Rabbit">
            <a:extLst>
              <a:ext uri="{FF2B5EF4-FFF2-40B4-BE49-F238E27FC236}">
                <a16:creationId xmlns:a16="http://schemas.microsoft.com/office/drawing/2014/main" id="{C8ABC4DF-8601-1DD8-5C25-A1DE66820D51}"/>
              </a:ext>
            </a:extLst>
          </p:cNvPr>
          <p:cNvSpPr/>
          <p:nvPr/>
        </p:nvSpPr>
        <p:spPr>
          <a:xfrm>
            <a:off x="12493643" y="3472659"/>
            <a:ext cx="1031717" cy="103171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9" name="Rectangle 18" descr="Security Camera">
            <a:extLst>
              <a:ext uri="{FF2B5EF4-FFF2-40B4-BE49-F238E27FC236}">
                <a16:creationId xmlns:a16="http://schemas.microsoft.com/office/drawing/2014/main" id="{95077D28-CB19-ABEA-F166-5D5E13F958E9}"/>
              </a:ext>
            </a:extLst>
          </p:cNvPr>
          <p:cNvSpPr/>
          <p:nvPr/>
        </p:nvSpPr>
        <p:spPr>
          <a:xfrm>
            <a:off x="12493642" y="8092591"/>
            <a:ext cx="1031717" cy="103171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Tree>
    <p:extLst>
      <p:ext uri="{BB962C8B-B14F-4D97-AF65-F5344CB8AC3E}">
        <p14:creationId xmlns:p14="http://schemas.microsoft.com/office/powerpoint/2010/main" val="30026589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6C103-17D6-E575-1E02-B0C5693389E8}"/>
              </a:ext>
            </a:extLst>
          </p:cNvPr>
          <p:cNvSpPr>
            <a:spLocks noGrp="1"/>
          </p:cNvSpPr>
          <p:nvPr>
            <p:ph type="title"/>
          </p:nvPr>
        </p:nvSpPr>
        <p:spPr>
          <a:xfrm>
            <a:off x="2057396" y="523298"/>
            <a:ext cx="15066035" cy="1316594"/>
          </a:xfrm>
        </p:spPr>
        <p:txBody>
          <a:bodyPr anchor="ctr">
            <a:normAutofit/>
          </a:bodyPr>
          <a:lstStyle/>
          <a:p>
            <a:r>
              <a:rPr lang="en-US" sz="6000" dirty="0" err="1">
                <a:solidFill>
                  <a:schemeClr val="bg2"/>
                </a:solidFill>
                <a:latin typeface="+mj-lt"/>
              </a:rPr>
              <a:t>Django</a:t>
            </a:r>
            <a:r>
              <a:rPr lang="en-US" sz="6000" dirty="0">
                <a:solidFill>
                  <a:schemeClr val="bg2"/>
                </a:solidFill>
                <a:latin typeface="+mj-lt"/>
              </a:rPr>
              <a:t> Overview</a:t>
            </a:r>
          </a:p>
        </p:txBody>
      </p:sp>
      <p:graphicFrame>
        <p:nvGraphicFramePr>
          <p:cNvPr id="5" name="Content Placeholder 2">
            <a:extLst>
              <a:ext uri="{FF2B5EF4-FFF2-40B4-BE49-F238E27FC236}">
                <a16:creationId xmlns:a16="http://schemas.microsoft.com/office/drawing/2014/main" id="{634706AF-17E5-C251-93A4-24349FCBD052}"/>
              </a:ext>
            </a:extLst>
          </p:cNvPr>
          <p:cNvGraphicFramePr>
            <a:graphicFrameLocks noGrp="1"/>
          </p:cNvGraphicFramePr>
          <p:nvPr>
            <p:ph idx="4294967295"/>
            <p:extLst>
              <p:ext uri="{D42A27DB-BD31-4B8C-83A1-F6EECF244321}">
                <p14:modId xmlns:p14="http://schemas.microsoft.com/office/powerpoint/2010/main" val="2976419123"/>
              </p:ext>
            </p:extLst>
          </p:nvPr>
        </p:nvGraphicFramePr>
        <p:xfrm>
          <a:off x="948531" y="1998662"/>
          <a:ext cx="16390937" cy="6289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21179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9FEF66-10B6-DE32-B689-2111CEE51CA6}"/>
              </a:ext>
            </a:extLst>
          </p:cNvPr>
          <p:cNvSpPr>
            <a:spLocks noGrp="1"/>
          </p:cNvSpPr>
          <p:nvPr>
            <p:ph type="body" idx="1"/>
          </p:nvPr>
        </p:nvSpPr>
        <p:spPr>
          <a:xfrm>
            <a:off x="1296800" y="2430925"/>
            <a:ext cx="8229600" cy="6244152"/>
          </a:xfrm>
        </p:spPr>
        <p:txBody>
          <a:bodyPr>
            <a:normAutofit/>
          </a:bodyPr>
          <a:lstStyle/>
          <a:p>
            <a:r>
              <a:rPr lang="en-US" sz="2400" dirty="0"/>
              <a:t>User Request:</a:t>
            </a:r>
            <a:br>
              <a:rPr lang="en-US" sz="2400" dirty="0"/>
            </a:br>
            <a:br>
              <a:rPr lang="en-US" sz="2400" dirty="0"/>
            </a:br>
            <a:r>
              <a:rPr lang="en-US" sz="2400" dirty="0"/>
              <a:t>A user sends a request to the web server</a:t>
            </a:r>
            <a:br>
              <a:rPr lang="en-US" sz="6000" dirty="0"/>
            </a:br>
            <a:r>
              <a:rPr lang="en-US" dirty="0"/>
              <a:t>URL Dispatcher:</a:t>
            </a:r>
          </a:p>
          <a:p>
            <a:endParaRPr lang="en-US" dirty="0"/>
          </a:p>
          <a:p>
            <a:r>
              <a:rPr lang="en-US" dirty="0"/>
              <a:t>Django’s URL dispatcher receives the request and matches the URL to a view function defined in the URL patterns.</a:t>
            </a:r>
            <a:endParaRPr lang="ar-EG" dirty="0"/>
          </a:p>
          <a:p>
            <a:endParaRPr lang="en-US" dirty="0"/>
          </a:p>
          <a:p>
            <a:r>
              <a:rPr lang="en-US" dirty="0"/>
              <a:t>View: The part of Django that handles the request, interacts with the database if needed, and returns the response.</a:t>
            </a:r>
          </a:p>
          <a:p>
            <a:endParaRPr lang="en-US" sz="2400" dirty="0"/>
          </a:p>
          <a:p>
            <a:r>
              <a:rPr lang="en-US" sz="2400" dirty="0"/>
              <a:t>The Template is rendered into a final HTML page, which is sent back to the User as the response.</a:t>
            </a:r>
          </a:p>
          <a:p>
            <a:endParaRPr lang="en-US" dirty="0"/>
          </a:p>
        </p:txBody>
      </p:sp>
      <p:sp>
        <p:nvSpPr>
          <p:cNvPr id="3" name="Title 2">
            <a:extLst>
              <a:ext uri="{FF2B5EF4-FFF2-40B4-BE49-F238E27FC236}">
                <a16:creationId xmlns:a16="http://schemas.microsoft.com/office/drawing/2014/main" id="{015E07CF-9070-8027-FBF3-CC8509EE018A}"/>
              </a:ext>
            </a:extLst>
          </p:cNvPr>
          <p:cNvSpPr>
            <a:spLocks noGrp="1"/>
          </p:cNvSpPr>
          <p:nvPr>
            <p:ph type="title"/>
          </p:nvPr>
        </p:nvSpPr>
        <p:spPr/>
        <p:txBody>
          <a:bodyPr/>
          <a:lstStyle/>
          <a:p>
            <a:r>
              <a:rPr lang="en-US" sz="8000" dirty="0">
                <a:solidFill>
                  <a:schemeClr val="bg2"/>
                </a:solidFill>
                <a:latin typeface="+mj-lt"/>
              </a:rPr>
              <a:t>Django</a:t>
            </a:r>
            <a:endParaRPr lang="en-US" dirty="0"/>
          </a:p>
        </p:txBody>
      </p:sp>
      <p:pic>
        <p:nvPicPr>
          <p:cNvPr id="4" name="Content Placeholder 4" descr="A diagram of a server&#10;&#10;Description automatically generated">
            <a:extLst>
              <a:ext uri="{FF2B5EF4-FFF2-40B4-BE49-F238E27FC236}">
                <a16:creationId xmlns:a16="http://schemas.microsoft.com/office/drawing/2014/main" id="{9B391C04-A48B-E485-9ED9-14BDBD01C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2791" y="3527679"/>
            <a:ext cx="6894576" cy="3231642"/>
          </a:xfrm>
          <a:prstGeom prst="rect">
            <a:avLst/>
          </a:prstGeom>
        </p:spPr>
      </p:pic>
    </p:spTree>
    <p:extLst>
      <p:ext uri="{BB962C8B-B14F-4D97-AF65-F5344CB8AC3E}">
        <p14:creationId xmlns:p14="http://schemas.microsoft.com/office/powerpoint/2010/main" val="32280504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A31F56-7242-1EFA-CD41-5F2C8499A134}"/>
              </a:ext>
            </a:extLst>
          </p:cNvPr>
          <p:cNvSpPr>
            <a:spLocks noGrp="1"/>
          </p:cNvSpPr>
          <p:nvPr>
            <p:ph type="title"/>
          </p:nvPr>
        </p:nvSpPr>
        <p:spPr>
          <a:xfrm>
            <a:off x="890954" y="255785"/>
            <a:ext cx="13823400" cy="1362000"/>
          </a:xfrm>
        </p:spPr>
        <p:txBody>
          <a:bodyPr/>
          <a:lstStyle/>
          <a:p>
            <a:endParaRPr lang="en-US" dirty="0"/>
          </a:p>
        </p:txBody>
      </p:sp>
      <p:sp>
        <p:nvSpPr>
          <p:cNvPr id="4" name="AutoShape 2">
            <a:extLst>
              <a:ext uri="{FF2B5EF4-FFF2-40B4-BE49-F238E27FC236}">
                <a16:creationId xmlns:a16="http://schemas.microsoft.com/office/drawing/2014/main" id="{0BC75154-A7A9-FCE2-68F7-8FDCC9782952}"/>
              </a:ext>
            </a:extLst>
          </p:cNvPr>
          <p:cNvSpPr>
            <a:spLocks noChangeAspect="1" noChangeArrowheads="1"/>
          </p:cNvSpPr>
          <p:nvPr/>
        </p:nvSpPr>
        <p:spPr bwMode="auto">
          <a:xfrm>
            <a:off x="3985846" y="-14654"/>
            <a:ext cx="5310554" cy="53105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screenshot of a computer&#10;&#10;Description automatically generated">
            <a:extLst>
              <a:ext uri="{FF2B5EF4-FFF2-40B4-BE49-F238E27FC236}">
                <a16:creationId xmlns:a16="http://schemas.microsoft.com/office/drawing/2014/main" id="{9DC202B3-D670-B77B-6FF3-17E7B9CF2783}"/>
              </a:ext>
            </a:extLst>
          </p:cNvPr>
          <p:cNvPicPr>
            <a:picLocks noChangeAspect="1"/>
          </p:cNvPicPr>
          <p:nvPr/>
        </p:nvPicPr>
        <p:blipFill>
          <a:blip r:embed="rId2"/>
          <a:stretch>
            <a:fillRect/>
          </a:stretch>
        </p:blipFill>
        <p:spPr>
          <a:xfrm>
            <a:off x="890954" y="1617785"/>
            <a:ext cx="15638584" cy="6985488"/>
          </a:xfrm>
          <a:prstGeom prst="rect">
            <a:avLst/>
          </a:prstGeom>
        </p:spPr>
      </p:pic>
    </p:spTree>
    <p:extLst>
      <p:ext uri="{BB962C8B-B14F-4D97-AF65-F5344CB8AC3E}">
        <p14:creationId xmlns:p14="http://schemas.microsoft.com/office/powerpoint/2010/main" val="20593242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07D388-02D6-3C7F-1AD0-0C48D29B3623}"/>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DFE81684-840C-E399-1737-4CE0A4B07304}"/>
              </a:ext>
            </a:extLst>
          </p:cNvPr>
          <p:cNvSpPr>
            <a:spLocks noGrp="1"/>
          </p:cNvSpPr>
          <p:nvPr>
            <p:ph type="title"/>
          </p:nvPr>
        </p:nvSpPr>
        <p:spPr>
          <a:xfrm>
            <a:off x="586154" y="220212"/>
            <a:ext cx="13823400" cy="1362000"/>
          </a:xfrm>
        </p:spPr>
        <p:txBody>
          <a:bodyPr/>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72C76B1A-8BA4-0C4E-4E44-A4E5940D7DFA}"/>
              </a:ext>
            </a:extLst>
          </p:cNvPr>
          <p:cNvPicPr>
            <a:picLocks noChangeAspect="1"/>
          </p:cNvPicPr>
          <p:nvPr/>
        </p:nvPicPr>
        <p:blipFill>
          <a:blip r:embed="rId2"/>
          <a:stretch>
            <a:fillRect/>
          </a:stretch>
        </p:blipFill>
        <p:spPr>
          <a:xfrm>
            <a:off x="586154" y="1582213"/>
            <a:ext cx="15544800" cy="7163202"/>
          </a:xfrm>
          <a:prstGeom prst="rect">
            <a:avLst/>
          </a:prstGeom>
        </p:spPr>
      </p:pic>
    </p:spTree>
    <p:extLst>
      <p:ext uri="{BB962C8B-B14F-4D97-AF65-F5344CB8AC3E}">
        <p14:creationId xmlns:p14="http://schemas.microsoft.com/office/powerpoint/2010/main" val="5035528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4A8E9A-073F-F57E-954A-83C72CF53FE6}"/>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10FFB63F-FDA8-5B0D-C7B8-4FFB7B6312DE}"/>
              </a:ext>
            </a:extLst>
          </p:cNvPr>
          <p:cNvSpPr>
            <a:spLocks noGrp="1"/>
          </p:cNvSpPr>
          <p:nvPr>
            <p:ph type="title"/>
          </p:nvPr>
        </p:nvSpPr>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34193349-9490-223C-ED1E-E57F4711A202}"/>
              </a:ext>
            </a:extLst>
          </p:cNvPr>
          <p:cNvPicPr>
            <a:picLocks noChangeAspect="1"/>
          </p:cNvPicPr>
          <p:nvPr/>
        </p:nvPicPr>
        <p:blipFill>
          <a:blip r:embed="rId2"/>
          <a:stretch>
            <a:fillRect/>
          </a:stretch>
        </p:blipFill>
        <p:spPr>
          <a:xfrm>
            <a:off x="1059175" y="2119751"/>
            <a:ext cx="14677354" cy="6862018"/>
          </a:xfrm>
          <a:prstGeom prst="rect">
            <a:avLst/>
          </a:prstGeom>
        </p:spPr>
      </p:pic>
    </p:spTree>
    <p:extLst>
      <p:ext uri="{BB962C8B-B14F-4D97-AF65-F5344CB8AC3E}">
        <p14:creationId xmlns:p14="http://schemas.microsoft.com/office/powerpoint/2010/main" val="2504334296"/>
      </p:ext>
    </p:extLst>
  </p:cSld>
  <p:clrMapOvr>
    <a:masterClrMapping/>
  </p:clrMapOvr>
</p:sld>
</file>

<file path=ppt/theme/theme1.xml><?xml version="1.0" encoding="utf-8"?>
<a:theme xmlns:a="http://schemas.openxmlformats.org/drawingml/2006/main" name="Blue and White Simple Basic Company Roadmap Presentation">
  <a:themeElements>
    <a:clrScheme name="Office">
      <a:dk1>
        <a:srgbClr val="000000"/>
      </a:dk1>
      <a:lt1>
        <a:srgbClr val="FFFFFF"/>
      </a:lt1>
      <a:dk2>
        <a:srgbClr val="0C48BB"/>
      </a:dk2>
      <a:lt2>
        <a:srgbClr val="EEECE1"/>
      </a:lt2>
      <a:accent1>
        <a:srgbClr val="4F81BD"/>
      </a:accent1>
      <a:accent2>
        <a:srgbClr val="F6F6F6"/>
      </a:accent2>
      <a:accent3>
        <a:srgbClr val="B4E3EF"/>
      </a:accent3>
      <a:accent4>
        <a:srgbClr val="0C48BB"/>
      </a:accent4>
      <a:accent5>
        <a:srgbClr val="6488D2"/>
      </a:accent5>
      <a:accent6>
        <a:srgbClr val="D8D8D8"/>
      </a:accent6>
      <a:hlink>
        <a:srgbClr val="0C48BB"/>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TotalTime>
  <Words>3565</Words>
  <Application>Microsoft Office PowerPoint</Application>
  <PresentationFormat>Custom</PresentationFormat>
  <Paragraphs>501</Paragraphs>
  <Slides>95</Slides>
  <Notes>17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95</vt:i4>
      </vt:variant>
    </vt:vector>
  </HeadingPairs>
  <TitlesOfParts>
    <vt:vector size="109" baseType="lpstr">
      <vt:lpstr>SymbolMT</vt:lpstr>
      <vt:lpstr>CambriaMath</vt:lpstr>
      <vt:lpstr>Assistant</vt:lpstr>
      <vt:lpstr>Aptos</vt:lpstr>
      <vt:lpstr>Tenor Sans</vt:lpstr>
      <vt:lpstr>Wingdings 3</vt:lpstr>
      <vt:lpstr>Arial</vt:lpstr>
      <vt:lpstr>Trebuchet MS</vt:lpstr>
      <vt:lpstr>Wingdings</vt:lpstr>
      <vt:lpstr>Symbol</vt:lpstr>
      <vt:lpstr>Arial-Black</vt:lpstr>
      <vt:lpstr>Calibri</vt:lpstr>
      <vt:lpstr>Blue and White Simple Basic Company Roadmap Presentation</vt:lpstr>
      <vt:lpstr>Facet</vt:lpstr>
      <vt:lpstr>Recsen</vt:lpstr>
      <vt:lpstr>PowerPoint Presentation</vt:lpstr>
      <vt:lpstr>What is recommendation system?</vt:lpstr>
      <vt:lpstr>recommendation system phases</vt:lpstr>
      <vt:lpstr>    Types of recommender systems </vt:lpstr>
      <vt:lpstr>personalized recommender systems:</vt:lpstr>
      <vt:lpstr>Which personalized recommender system Will we choose?</vt:lpstr>
      <vt:lpstr>    What is the surprise?</vt:lpstr>
      <vt:lpstr>   why we choose Surprise?</vt:lpstr>
      <vt:lpstr>Evaluation Metrics:</vt:lpstr>
      <vt:lpstr>For our recommendation system,  two metrics stand out</vt:lpstr>
      <vt:lpstr>Reasons to use both RMSE and MAE together?</vt:lpstr>
      <vt:lpstr>                   Models Evaluation</vt:lpstr>
      <vt:lpstr>Matrix Factorization and Funk SVD</vt:lpstr>
      <vt:lpstr>PowerPoint Presentation</vt:lpstr>
      <vt:lpstr>PowerPoint Presentation</vt:lpstr>
      <vt:lpstr>How can we determine U and V?</vt:lpstr>
      <vt:lpstr>Steps to Apply SGD to Minimize the Loss Function:</vt:lpstr>
      <vt:lpstr>Example for funk SVD:</vt:lpstr>
      <vt:lpstr>Initialize Parameters</vt:lpstr>
      <vt:lpstr> Update Parameters for Each Data Point </vt:lpstr>
      <vt:lpstr>After reaching the best U and V</vt:lpstr>
      <vt:lpstr>Pros and cons of funk svd</vt:lpstr>
      <vt:lpstr>Cold Start Problem</vt:lpstr>
      <vt:lpstr>What is the cold start problem ?</vt:lpstr>
      <vt:lpstr>  WHY IS IT IMPORTANT TO ADDRESS THE COLD START PROBLEM?</vt:lpstr>
      <vt:lpstr>Types of Cold start problem</vt:lpstr>
      <vt:lpstr> How to solve the cold start problem with respect to our needs </vt:lpstr>
      <vt:lpstr>There is many strategies to solve the cold start problem. </vt:lpstr>
      <vt:lpstr>PowerPoint Presentation</vt:lpstr>
      <vt:lpstr>PowerPoint Presentation</vt:lpstr>
      <vt:lpstr>We choose the Non-personalized as our solution to the cold start problem</vt:lpstr>
      <vt:lpstr>Subtypes of non-personalized  Recommendation System</vt:lpstr>
      <vt:lpstr>We will choose the Popularity-Based Recommendation </vt:lpstr>
      <vt:lpstr>Types of Popularity-Based Recommendation</vt:lpstr>
      <vt:lpstr>We will use the top-rated items , but why ?</vt:lpstr>
      <vt:lpstr>The Code of Our Popularity -Based Recommendation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Objectives</vt:lpstr>
      <vt:lpstr>Applications</vt:lpstr>
      <vt:lpstr>Challenges</vt:lpstr>
      <vt:lpstr>PowerPoint Presentation</vt:lpstr>
      <vt:lpstr>PowerPoint Presentation</vt:lpstr>
      <vt:lpstr>PowerPoint Presentation</vt:lpstr>
      <vt:lpstr>PowerPoint Presentation</vt:lpstr>
      <vt:lpstr>PowerPoint Presentation</vt:lpstr>
      <vt:lpstr>Sentiment Analysis Scope</vt:lpstr>
      <vt:lpstr>PowerPoint Presentation</vt:lpstr>
      <vt:lpstr>What is Vader?</vt:lpstr>
      <vt:lpstr>Benefits of Vader</vt:lpstr>
      <vt:lpstr>PowerPoint Presentation</vt:lpstr>
      <vt:lpstr>Applying vader</vt:lpstr>
      <vt:lpstr>How was the compound score divided ?</vt:lpstr>
      <vt:lpstr>Sentiment score applied</vt:lpstr>
      <vt:lpstr>Sentiment the new reviews</vt:lpstr>
      <vt:lpstr>Summarize sentimental reviews</vt:lpstr>
      <vt:lpstr>ABSTRACT</vt:lpstr>
      <vt:lpstr>PowerPoint Presentation</vt:lpstr>
      <vt:lpstr>\Table of content</vt:lpstr>
      <vt:lpstr>PowerPoint Presentation</vt:lpstr>
      <vt:lpstr>PowerPoint Presentation</vt:lpstr>
      <vt:lpstr>PowerPoint Presentation</vt:lpstr>
      <vt:lpstr>Platform Features </vt:lpstr>
      <vt:lpstr>Platform Features </vt:lpstr>
      <vt:lpstr>Platform Feature</vt:lpstr>
      <vt:lpstr>Platform Feature</vt:lpstr>
      <vt:lpstr>Platform Feature</vt:lpstr>
      <vt:lpstr>Platform Feature</vt:lpstr>
      <vt:lpstr>Platform Feature</vt:lpstr>
      <vt:lpstr>Platform Feature</vt:lpstr>
      <vt:lpstr>Front end</vt:lpstr>
      <vt:lpstr>HTML Header </vt:lpstr>
      <vt:lpstr> Login and Signup </vt:lpstr>
      <vt:lpstr> Products </vt:lpstr>
      <vt:lpstr>CSS  </vt:lpstr>
      <vt:lpstr>Product Details and Card Styles</vt:lpstr>
      <vt:lpstr> Review Form Styles </vt:lpstr>
      <vt:lpstr> JavaScript   </vt:lpstr>
      <vt:lpstr> Review_Product.JS </vt:lpstr>
      <vt:lpstr>Back end</vt:lpstr>
      <vt:lpstr>Django Overview</vt:lpstr>
      <vt:lpstr>Django Overview</vt:lpstr>
      <vt:lpstr>Django Overview</vt:lpstr>
      <vt:lpstr>Django Overview</vt:lpstr>
      <vt:lpstr>Django</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Recsem</dc:title>
  <dc:creator>USER</dc:creator>
  <cp:lastModifiedBy>AbdelRahman Sami AbdelRazek Ahmed Mohamed</cp:lastModifiedBy>
  <cp:revision>80</cp:revision>
  <dcterms:modified xsi:type="dcterms:W3CDTF">2024-06-26T05:37:24Z</dcterms:modified>
</cp:coreProperties>
</file>